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1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20F5-0B6D-4229-8E03-865ED871AD8C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1532-33D7-4587-8FA5-134FD40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0" y="445771"/>
            <a:ext cx="9144000" cy="1932622"/>
          </a:xfrm>
          <a:solidFill>
            <a:schemeClr val="bg2">
              <a:alpha val="74000"/>
            </a:schemeClr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" y="2516188"/>
            <a:ext cx="9144000" cy="1370012"/>
          </a:xfrm>
          <a:solidFill>
            <a:schemeClr val="bg2">
              <a:alpha val="74000"/>
            </a:schemeClr>
          </a:solidFill>
        </p:spPr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9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0" y="365125"/>
            <a:ext cx="58407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920" y="1825625"/>
            <a:ext cx="856488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77200" cy="1325563"/>
          </a:xfrm>
          <a:solidFill>
            <a:schemeClr val="bg2">
              <a:alpha val="74000"/>
            </a:schemeClr>
          </a:solidFill>
        </p:spPr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3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Suradech Chotiudompant</dc:creator>
  <cp:lastModifiedBy>Suradech Chotiudompant</cp:lastModifiedBy>
  <cp:revision>2</cp:revision>
  <dcterms:created xsi:type="dcterms:W3CDTF">2016-06-24T10:41:42Z</dcterms:created>
  <dcterms:modified xsi:type="dcterms:W3CDTF">2016-06-24T10:44:41Z</dcterms:modified>
</cp:coreProperties>
</file>