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CB1E-7760-457F-984C-CD904866E2A9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CB5A-E2A0-49D6-B4DD-50C38151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5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CB1E-7760-457F-984C-CD904866E2A9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CB5A-E2A0-49D6-B4DD-50C38151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9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CB1E-7760-457F-984C-CD904866E2A9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CB5A-E2A0-49D6-B4DD-50C38151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CB1E-7760-457F-984C-CD904866E2A9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CB5A-E2A0-49D6-B4DD-50C38151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5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CB1E-7760-457F-984C-CD904866E2A9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CB5A-E2A0-49D6-B4DD-50C38151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0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CB1E-7760-457F-984C-CD904866E2A9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CB5A-E2A0-49D6-B4DD-50C38151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CB1E-7760-457F-984C-CD904866E2A9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CB5A-E2A0-49D6-B4DD-50C38151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CB1E-7760-457F-984C-CD904866E2A9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CB5A-E2A0-49D6-B4DD-50C38151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7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CB1E-7760-457F-984C-CD904866E2A9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CB5A-E2A0-49D6-B4DD-50C38151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5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CB1E-7760-457F-984C-CD904866E2A9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CB5A-E2A0-49D6-B4DD-50C38151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CB1E-7760-457F-984C-CD904866E2A9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CB5A-E2A0-49D6-B4DD-50C38151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8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ECB1E-7760-457F-984C-CD904866E2A9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CB5A-E2A0-49D6-B4DD-50C381515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0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848043"/>
            <a:ext cx="9144000" cy="2387600"/>
          </a:xfrm>
          <a:solidFill>
            <a:schemeClr val="bg2">
              <a:alpha val="74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150" y="3430588"/>
            <a:ext cx="9144000" cy="1655762"/>
          </a:xfrm>
          <a:solidFill>
            <a:schemeClr val="bg2">
              <a:alpha val="74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2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" y="365125"/>
            <a:ext cx="649224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0" y="1825625"/>
            <a:ext cx="897636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5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00110" cy="1325563"/>
          </a:xfrm>
          <a:solidFill>
            <a:schemeClr val="bg2">
              <a:alpha val="74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14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Suradech Chotiudompant</dc:creator>
  <cp:lastModifiedBy>Suradech Chotiudompant</cp:lastModifiedBy>
  <cp:revision>1</cp:revision>
  <dcterms:created xsi:type="dcterms:W3CDTF">2016-06-24T10:48:17Z</dcterms:created>
  <dcterms:modified xsi:type="dcterms:W3CDTF">2016-06-24T10:57:12Z</dcterms:modified>
</cp:coreProperties>
</file>