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69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10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117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7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08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85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50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90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2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02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88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66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03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10/1/20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9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27" r:id="rId7"/>
    <p:sldLayoutId id="2147483728" r:id="rId8"/>
    <p:sldLayoutId id="2147483729" r:id="rId9"/>
    <p:sldLayoutId id="2147483730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ts.chula.ac.th/~balac/v2020/index.php/2020/06/30/balac-sils-double-degree-program-application-form/" TargetMode="External"/><Relationship Id="rId2" Type="http://schemas.openxmlformats.org/officeDocument/2006/relationships/hyperlink" Target="https://www.arts.chula.ac.th/~balac/v2020/index.php/double-degree-program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BF2F9D-983F-4E90-827D-5A23216DE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C43E8A-3E69-5942-BF76-3A2B47881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933" y="893218"/>
            <a:ext cx="5366040" cy="1389681"/>
          </a:xfrm>
        </p:spPr>
        <p:txBody>
          <a:bodyPr anchor="b">
            <a:normAutofit/>
          </a:bodyPr>
          <a:lstStyle/>
          <a:p>
            <a:r>
              <a:rPr lang="x-none" sz="6600" dirty="0">
                <a:solidFill>
                  <a:schemeClr val="accent3"/>
                </a:solidFill>
              </a:rPr>
              <a:t>DDP: </a:t>
            </a:r>
            <a:r>
              <a:rPr lang="x-none" dirty="0">
                <a:solidFill>
                  <a:schemeClr val="accent5"/>
                </a:solidFill>
              </a:rPr>
              <a:t>Schedule</a:t>
            </a:r>
            <a:endParaRPr lang="x-none" sz="6600" dirty="0">
              <a:solidFill>
                <a:schemeClr val="accent5"/>
              </a:solidFill>
            </a:endParaRPr>
          </a:p>
        </p:txBody>
      </p:sp>
      <p:sp>
        <p:nvSpPr>
          <p:cNvPr id="10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9609" y="554152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4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6116" y="837005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4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2748" y="1472473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4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D48C0-15B7-3B43-BA36-9E451136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6015" y="2324858"/>
            <a:ext cx="6010719" cy="3490498"/>
          </a:xfrm>
        </p:spPr>
        <p:txBody>
          <a:bodyPr anchor="t">
            <a:normAutofit/>
          </a:bodyPr>
          <a:lstStyle/>
          <a:p>
            <a:r>
              <a:rPr lang="x-none" sz="1800" dirty="0"/>
              <a:t>Application period: </a:t>
            </a:r>
            <a:r>
              <a:rPr lang="x-none" sz="1800"/>
              <a:t>October</a:t>
            </a:r>
            <a:r>
              <a:rPr lang="th-TH" sz="1800" dirty="0"/>
              <a:t> </a:t>
            </a:r>
            <a:r>
              <a:rPr lang="en-US" sz="1800" dirty="0"/>
              <a:t>12th </a:t>
            </a:r>
            <a:r>
              <a:rPr lang="x-none" sz="1800" dirty="0"/>
              <a:t>– October 22nd, 2020. </a:t>
            </a:r>
          </a:p>
          <a:p>
            <a:r>
              <a:rPr lang="x-none" sz="1800" dirty="0"/>
              <a:t>Application method: submit your documents on-site at BALAC Office (Mon.-Fri. by 16.30hrs.) </a:t>
            </a:r>
          </a:p>
          <a:p>
            <a:pPr marL="0" indent="0">
              <a:buNone/>
            </a:pPr>
            <a:r>
              <a:rPr lang="x-none" sz="1800" dirty="0"/>
              <a:t>    </a:t>
            </a:r>
            <a:r>
              <a:rPr lang="x-none" sz="1800" u="sng" dirty="0"/>
              <a:t>or</a:t>
            </a:r>
            <a:r>
              <a:rPr lang="x-none" sz="1800" dirty="0"/>
              <a:t> online to balac.chula@gmail.com</a:t>
            </a:r>
          </a:p>
          <a:p>
            <a:r>
              <a:rPr lang="x-none" sz="1800" dirty="0"/>
              <a:t>Call for interview (10 students): November 2nd, 2020</a:t>
            </a:r>
            <a:r>
              <a:rPr lang="x-none" sz="1800"/>
              <a:t>. </a:t>
            </a:r>
            <a:r>
              <a:rPr lang="en-US" sz="1800" dirty="0"/>
              <a:t>Announcement</a:t>
            </a:r>
            <a:r>
              <a:rPr lang="x-none" sz="1800"/>
              <a:t>: </a:t>
            </a:r>
            <a:r>
              <a:rPr lang="x-none" sz="1800" dirty="0"/>
              <a:t>on BALAC website</a:t>
            </a:r>
          </a:p>
          <a:p>
            <a:r>
              <a:rPr lang="x-none" sz="1800" dirty="0"/>
              <a:t>Interview period: November 1</a:t>
            </a:r>
            <a:r>
              <a:rPr lang="en-US" sz="1800" dirty="0"/>
              <a:t>7-18</a:t>
            </a:r>
            <a:r>
              <a:rPr lang="x-none" sz="1800" dirty="0"/>
              <a:t>th, 2020. </a:t>
            </a:r>
          </a:p>
          <a:p>
            <a:pPr marL="0" indent="0">
              <a:buNone/>
            </a:pPr>
            <a:r>
              <a:rPr lang="x-none" sz="180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  </a:t>
            </a:r>
            <a:r>
              <a:rPr lang="en-US" sz="1800" dirty="0"/>
              <a:t>Announcement</a:t>
            </a:r>
            <a:r>
              <a:rPr lang="x-none" sz="1800"/>
              <a:t>: </a:t>
            </a:r>
            <a:r>
              <a:rPr lang="x-none" sz="1800" dirty="0"/>
              <a:t>on BALAC website </a:t>
            </a:r>
          </a:p>
          <a:p>
            <a:r>
              <a:rPr lang="x-none" sz="1800" dirty="0"/>
              <a:t>Result announcement: December 1st, 2020. </a:t>
            </a:r>
          </a:p>
          <a:p>
            <a:pPr marL="0" indent="0">
              <a:buNone/>
            </a:pPr>
            <a:r>
              <a:rPr lang="x-none" sz="1800"/>
              <a:t> </a:t>
            </a:r>
            <a:r>
              <a:rPr lang="en-US" sz="1800" dirty="0"/>
              <a:t>  Announcement</a:t>
            </a:r>
            <a:r>
              <a:rPr lang="x-none" sz="1800"/>
              <a:t>: </a:t>
            </a:r>
            <a:r>
              <a:rPr lang="x-none" sz="1800" dirty="0"/>
              <a:t>on BALAC 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68377" y="3610394"/>
            <a:ext cx="0" cy="3238728"/>
          </a:xfrm>
          <a:prstGeom prst="line">
            <a:avLst/>
          </a:prstGeom>
          <a:ln w="25400" cap="sq">
            <a:gradFill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CE16734-7731-2941-BF23-FB12D8858BD8}"/>
              </a:ext>
            </a:extLst>
          </p:cNvPr>
          <p:cNvSpPr txBox="1"/>
          <p:nvPr/>
        </p:nvSpPr>
        <p:spPr>
          <a:xfrm>
            <a:off x="572600" y="2522255"/>
            <a:ext cx="47217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400" dirty="0">
                <a:solidFill>
                  <a:schemeClr val="accent5"/>
                </a:solidFill>
              </a:rPr>
              <a:t>Application documents:</a:t>
            </a:r>
          </a:p>
          <a:p>
            <a:r>
              <a:rPr lang="en-US" sz="1100" dirty="0">
                <a:solidFill>
                  <a:schemeClr val="accent3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https://www.arts.chula.ac.th/~balac/v2020/index.php/double-degree-programs/</a:t>
            </a:r>
            <a:endParaRPr lang="en-US" sz="1100" dirty="0">
              <a:solidFill>
                <a:schemeClr val="accent3"/>
              </a:solidFill>
              <a:highlight>
                <a:srgbClr val="FFFF00"/>
              </a:highlight>
            </a:endParaRPr>
          </a:p>
          <a:p>
            <a:endParaRPr lang="en-US" sz="1400" dirty="0"/>
          </a:p>
          <a:p>
            <a:r>
              <a:rPr lang="en-US" sz="1400" dirty="0">
                <a:solidFill>
                  <a:schemeClr val="accent5"/>
                </a:solidFill>
              </a:rPr>
              <a:t>Application form:</a:t>
            </a:r>
          </a:p>
          <a:p>
            <a:r>
              <a:rPr lang="en-US" sz="1100" dirty="0">
                <a:solidFill>
                  <a:schemeClr val="accent3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https://www.arts.chula.ac.th/~balac/v2020/index.php/2020/06/30/balac-sils-double-degree-program-application-form/</a:t>
            </a:r>
            <a:endParaRPr lang="en-US" sz="1100" dirty="0">
              <a:solidFill>
                <a:schemeClr val="accent3"/>
              </a:solidFill>
              <a:highlight>
                <a:srgbClr val="FFFF00"/>
              </a:highlight>
            </a:endParaRPr>
          </a:p>
          <a:p>
            <a:endParaRPr lang="x-none" sz="1400" dirty="0">
              <a:solidFill>
                <a:schemeClr val="accent5"/>
              </a:solidFill>
            </a:endParaRPr>
          </a:p>
          <a:p>
            <a:r>
              <a:rPr lang="x-none" sz="1400" dirty="0">
                <a:solidFill>
                  <a:schemeClr val="accent5"/>
                </a:solidFill>
              </a:rPr>
              <a:t>***</a:t>
            </a:r>
            <a:r>
              <a:rPr lang="x-none" sz="1400" dirty="0"/>
              <a:t> Do submit your credit check paper at the time of application. Scanned file or photos are allowed. </a:t>
            </a:r>
          </a:p>
          <a:p>
            <a:endParaRPr lang="x-none" sz="1400" dirty="0"/>
          </a:p>
          <a:p>
            <a:r>
              <a:rPr lang="x-none" sz="1400" dirty="0">
                <a:solidFill>
                  <a:srgbClr val="FF0000"/>
                </a:solidFill>
              </a:rPr>
              <a:t>***</a:t>
            </a:r>
            <a:r>
              <a:rPr lang="x-none" sz="1400" dirty="0"/>
              <a:t> Successful candidates will be asked to submit TOEFL score of iBT 80 or above or IELTS 6.0 or above to SILS.</a:t>
            </a:r>
          </a:p>
        </p:txBody>
      </p:sp>
    </p:spTree>
    <p:extLst>
      <p:ext uri="{BB962C8B-B14F-4D97-AF65-F5344CB8AC3E}">
        <p14:creationId xmlns:p14="http://schemas.microsoft.com/office/powerpoint/2010/main" val="65390724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185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Nova</vt:lpstr>
      <vt:lpstr>GradientVTI</vt:lpstr>
      <vt:lpstr>DDP: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degree program   overview</dc:title>
  <dc:creator>Porranee Singpliam</dc:creator>
  <cp:lastModifiedBy>treepon kirdnark</cp:lastModifiedBy>
  <cp:revision>12</cp:revision>
  <dcterms:created xsi:type="dcterms:W3CDTF">2020-09-27T14:11:54Z</dcterms:created>
  <dcterms:modified xsi:type="dcterms:W3CDTF">2020-10-01T03:02:18Z</dcterms:modified>
</cp:coreProperties>
</file>