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notesMasterIdLst>
    <p:notesMasterId r:id="rId19"/>
  </p:notesMasterIdLst>
  <p:sldIdLst>
    <p:sldId id="275" r:id="rId2"/>
    <p:sldId id="286" r:id="rId3"/>
    <p:sldId id="302" r:id="rId4"/>
    <p:sldId id="300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3" r:id="rId15"/>
    <p:sldId id="314" r:id="rId16"/>
    <p:sldId id="316" r:id="rId17"/>
    <p:sldId id="317" r:id="rId18"/>
  </p:sldIdLst>
  <p:sldSz cx="25199975" cy="10799763"/>
  <p:notesSz cx="9144000" cy="6858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DB Heavent Black" panose="02000506060000020004" charset="-34"/>
      <p:bold r:id="rId26"/>
    </p:embeddedFont>
    <p:embeddedFont>
      <p:font typeface="LilyUPC" panose="020B0604020202020204" pitchFamily="34" charset="-34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447A"/>
    <a:srgbClr val="E5B6D7"/>
    <a:srgbClr val="FF7794"/>
    <a:srgbClr val="807E8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 snapToGrid="0">
      <p:cViewPr varScale="1">
        <p:scale>
          <a:sx n="70" d="100"/>
          <a:sy n="70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102D1-B68A-4116-8D00-3E7BD8D0961C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871663" y="857250"/>
            <a:ext cx="54006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D2392-A372-4D77-8A2D-AB57F1B15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0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752548" rtl="0" eaLnBrk="1" latinLnBrk="0" hangingPunct="1">
      <a:defRPr sz="6236" kern="1200">
        <a:solidFill>
          <a:schemeClr val="tx1"/>
        </a:solidFill>
        <a:latin typeface="+mn-lt"/>
        <a:ea typeface="+mn-ea"/>
        <a:cs typeface="+mn-cs"/>
      </a:defRPr>
    </a:lvl1pPr>
    <a:lvl2pPr marL="2376273" algn="l" defTabSz="4752548" rtl="0" eaLnBrk="1" latinLnBrk="0" hangingPunct="1">
      <a:defRPr sz="6236" kern="1200">
        <a:solidFill>
          <a:schemeClr val="tx1"/>
        </a:solidFill>
        <a:latin typeface="+mn-lt"/>
        <a:ea typeface="+mn-ea"/>
        <a:cs typeface="+mn-cs"/>
      </a:defRPr>
    </a:lvl2pPr>
    <a:lvl3pPr marL="4752548" algn="l" defTabSz="4752548" rtl="0" eaLnBrk="1" latinLnBrk="0" hangingPunct="1">
      <a:defRPr sz="6236" kern="1200">
        <a:solidFill>
          <a:schemeClr val="tx1"/>
        </a:solidFill>
        <a:latin typeface="+mn-lt"/>
        <a:ea typeface="+mn-ea"/>
        <a:cs typeface="+mn-cs"/>
      </a:defRPr>
    </a:lvl3pPr>
    <a:lvl4pPr marL="7128821" algn="l" defTabSz="4752548" rtl="0" eaLnBrk="1" latinLnBrk="0" hangingPunct="1">
      <a:defRPr sz="6236" kern="1200">
        <a:solidFill>
          <a:schemeClr val="tx1"/>
        </a:solidFill>
        <a:latin typeface="+mn-lt"/>
        <a:ea typeface="+mn-ea"/>
        <a:cs typeface="+mn-cs"/>
      </a:defRPr>
    </a:lvl4pPr>
    <a:lvl5pPr marL="9505097" algn="l" defTabSz="4752548" rtl="0" eaLnBrk="1" latinLnBrk="0" hangingPunct="1">
      <a:defRPr sz="6236" kern="1200">
        <a:solidFill>
          <a:schemeClr val="tx1"/>
        </a:solidFill>
        <a:latin typeface="+mn-lt"/>
        <a:ea typeface="+mn-ea"/>
        <a:cs typeface="+mn-cs"/>
      </a:defRPr>
    </a:lvl5pPr>
    <a:lvl6pPr marL="11881370" algn="l" defTabSz="4752548" rtl="0" eaLnBrk="1" latinLnBrk="0" hangingPunct="1">
      <a:defRPr sz="6236" kern="1200">
        <a:solidFill>
          <a:schemeClr val="tx1"/>
        </a:solidFill>
        <a:latin typeface="+mn-lt"/>
        <a:ea typeface="+mn-ea"/>
        <a:cs typeface="+mn-cs"/>
      </a:defRPr>
    </a:lvl6pPr>
    <a:lvl7pPr marL="14257643" algn="l" defTabSz="4752548" rtl="0" eaLnBrk="1" latinLnBrk="0" hangingPunct="1">
      <a:defRPr sz="6236" kern="1200">
        <a:solidFill>
          <a:schemeClr val="tx1"/>
        </a:solidFill>
        <a:latin typeface="+mn-lt"/>
        <a:ea typeface="+mn-ea"/>
        <a:cs typeface="+mn-cs"/>
      </a:defRPr>
    </a:lvl7pPr>
    <a:lvl8pPr marL="16633918" algn="l" defTabSz="4752548" rtl="0" eaLnBrk="1" latinLnBrk="0" hangingPunct="1">
      <a:defRPr sz="6236" kern="1200">
        <a:solidFill>
          <a:schemeClr val="tx1"/>
        </a:solidFill>
        <a:latin typeface="+mn-lt"/>
        <a:ea typeface="+mn-ea"/>
        <a:cs typeface="+mn-cs"/>
      </a:defRPr>
    </a:lvl8pPr>
    <a:lvl9pPr marL="19010191" algn="l" defTabSz="4752548" rtl="0" eaLnBrk="1" latinLnBrk="0" hangingPunct="1">
      <a:defRPr sz="62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1871663" y="857250"/>
            <a:ext cx="5400675" cy="23145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D2392-A372-4D77-8A2D-AB57F1B153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45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1871663" y="857250"/>
            <a:ext cx="5400675" cy="23145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D2392-A372-4D77-8A2D-AB57F1B153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57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1871663" y="857250"/>
            <a:ext cx="5400675" cy="23145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D2392-A372-4D77-8A2D-AB57F1B153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58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1871663" y="857250"/>
            <a:ext cx="5400675" cy="23145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D2392-A372-4D77-8A2D-AB57F1B153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26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1871663" y="857250"/>
            <a:ext cx="5400675" cy="23145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D2392-A372-4D77-8A2D-AB57F1B153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49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1871663" y="857250"/>
            <a:ext cx="5400675" cy="23145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D2392-A372-4D77-8A2D-AB57F1B153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15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1871663" y="857250"/>
            <a:ext cx="5400675" cy="23145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D2392-A372-4D77-8A2D-AB57F1B153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34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1871663" y="857250"/>
            <a:ext cx="5400675" cy="23145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D2392-A372-4D77-8A2D-AB57F1B153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5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1871663" y="857250"/>
            <a:ext cx="5400675" cy="23145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D2392-A372-4D77-8A2D-AB57F1B153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31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1871663" y="857250"/>
            <a:ext cx="5400675" cy="23145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D2392-A372-4D77-8A2D-AB57F1B153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95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1871663" y="857250"/>
            <a:ext cx="5400675" cy="23145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D2392-A372-4D77-8A2D-AB57F1B153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8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1871663" y="857250"/>
            <a:ext cx="5400675" cy="23145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D2392-A372-4D77-8A2D-AB57F1B153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42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1871663" y="857250"/>
            <a:ext cx="5400675" cy="23145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D2392-A372-4D77-8A2D-AB57F1B153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90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1871663" y="857250"/>
            <a:ext cx="5400675" cy="23145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D2392-A372-4D77-8A2D-AB57F1B153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62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1871663" y="857250"/>
            <a:ext cx="5400675" cy="23145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D2392-A372-4D77-8A2D-AB57F1B153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34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1871663" y="857250"/>
            <a:ext cx="5400675" cy="23145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D2392-A372-4D77-8A2D-AB57F1B153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0001" y="1767464"/>
            <a:ext cx="18899981" cy="3759917"/>
          </a:xfrm>
        </p:spPr>
        <p:txBody>
          <a:bodyPr anchor="b"/>
          <a:lstStyle>
            <a:lvl1pPr algn="ctr">
              <a:defRPr sz="944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0001" y="5672376"/>
            <a:ext cx="18899981" cy="2607442"/>
          </a:xfrm>
        </p:spPr>
        <p:txBody>
          <a:bodyPr/>
          <a:lstStyle>
            <a:lvl1pPr marL="0" indent="0" algn="ctr">
              <a:buNone/>
              <a:defRPr sz="3780"/>
            </a:lvl1pPr>
            <a:lvl2pPr marL="719999" indent="0" algn="ctr">
              <a:buNone/>
              <a:defRPr sz="3150"/>
            </a:lvl2pPr>
            <a:lvl3pPr marL="1439997" indent="0" algn="ctr">
              <a:buNone/>
              <a:defRPr sz="2835"/>
            </a:lvl3pPr>
            <a:lvl4pPr marL="2159996" indent="0" algn="ctr">
              <a:buNone/>
              <a:defRPr sz="2520"/>
            </a:lvl4pPr>
            <a:lvl5pPr marL="2879994" indent="0" algn="ctr">
              <a:buNone/>
              <a:defRPr sz="2520"/>
            </a:lvl5pPr>
            <a:lvl6pPr marL="3599993" indent="0" algn="ctr">
              <a:buNone/>
              <a:defRPr sz="2520"/>
            </a:lvl6pPr>
            <a:lvl7pPr marL="4319991" indent="0" algn="ctr">
              <a:buNone/>
              <a:defRPr sz="2520"/>
            </a:lvl7pPr>
            <a:lvl8pPr marL="5039990" indent="0" algn="ctr">
              <a:buNone/>
              <a:defRPr sz="2520"/>
            </a:lvl8pPr>
            <a:lvl9pPr marL="5759988" indent="0" algn="ctr">
              <a:buNone/>
              <a:defRPr sz="252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7D04-C850-413B-A508-D5AE7663EEF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54BD-CAEA-4A0A-AB2C-EA370E66A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1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7D04-C850-413B-A508-D5AE7663EEF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54BD-CAEA-4A0A-AB2C-EA370E66A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0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6" y="574987"/>
            <a:ext cx="5433745" cy="915230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498" y="574987"/>
            <a:ext cx="15986234" cy="91523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7D04-C850-413B-A508-D5AE7663EEF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54BD-CAEA-4A0A-AB2C-EA370E66A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6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7D04-C850-413B-A508-D5AE7663EEF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54BD-CAEA-4A0A-AB2C-EA370E66A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4" y="2692444"/>
            <a:ext cx="21734978" cy="4492401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4" y="7227345"/>
            <a:ext cx="21734978" cy="2362447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1pPr>
            <a:lvl2pPr marL="719999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3999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5999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99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9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91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5998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7D04-C850-413B-A508-D5AE7663EEF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54BD-CAEA-4A0A-AB2C-EA370E66A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6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502" y="2874938"/>
            <a:ext cx="10709989" cy="685235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92" y="2874938"/>
            <a:ext cx="10709989" cy="685235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7D04-C850-413B-A508-D5AE7663EEF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54BD-CAEA-4A0A-AB2C-EA370E66A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3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574989"/>
            <a:ext cx="21734978" cy="2087455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1" y="2647444"/>
            <a:ext cx="10660770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1" y="3944915"/>
            <a:ext cx="10660770" cy="580237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7" y="2647444"/>
            <a:ext cx="10713272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7" y="3944915"/>
            <a:ext cx="10713272" cy="580237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7D04-C850-413B-A508-D5AE7663EEF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54BD-CAEA-4A0A-AB2C-EA370E66A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9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7D04-C850-413B-A508-D5AE7663EEF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54BD-CAEA-4A0A-AB2C-EA370E66A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3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7D04-C850-413B-A508-D5AE7663EEF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54BD-CAEA-4A0A-AB2C-EA370E66A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1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6" y="719985"/>
            <a:ext cx="8127647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6" y="1554967"/>
            <a:ext cx="12757487" cy="7674832"/>
          </a:xfrm>
        </p:spPr>
        <p:txBody>
          <a:bodyPr/>
          <a:lstStyle>
            <a:lvl1pPr>
              <a:defRPr sz="5039"/>
            </a:lvl1pPr>
            <a:lvl2pPr>
              <a:defRPr sz="4409"/>
            </a:lvl2pPr>
            <a:lvl3pPr>
              <a:defRPr sz="378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6" y="3239931"/>
            <a:ext cx="8127647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7D04-C850-413B-A508-D5AE7663EEF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54BD-CAEA-4A0A-AB2C-EA370E66A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5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6" y="719985"/>
            <a:ext cx="8127647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6" y="1554967"/>
            <a:ext cx="12757487" cy="7674832"/>
          </a:xfrm>
        </p:spPr>
        <p:txBody>
          <a:bodyPr anchor="t"/>
          <a:lstStyle>
            <a:lvl1pPr marL="0" indent="0">
              <a:buNone/>
              <a:defRPr sz="5039"/>
            </a:lvl1pPr>
            <a:lvl2pPr marL="719999" indent="0">
              <a:buNone/>
              <a:defRPr sz="4409"/>
            </a:lvl2pPr>
            <a:lvl3pPr marL="1439997" indent="0">
              <a:buNone/>
              <a:defRPr sz="3780"/>
            </a:lvl3pPr>
            <a:lvl4pPr marL="2159996" indent="0">
              <a:buNone/>
              <a:defRPr sz="3150"/>
            </a:lvl4pPr>
            <a:lvl5pPr marL="2879994" indent="0">
              <a:buNone/>
              <a:defRPr sz="3150"/>
            </a:lvl5pPr>
            <a:lvl6pPr marL="3599993" indent="0">
              <a:buNone/>
              <a:defRPr sz="3150"/>
            </a:lvl6pPr>
            <a:lvl7pPr marL="4319991" indent="0">
              <a:buNone/>
              <a:defRPr sz="3150"/>
            </a:lvl7pPr>
            <a:lvl8pPr marL="5039990" indent="0">
              <a:buNone/>
              <a:defRPr sz="3150"/>
            </a:lvl8pPr>
            <a:lvl9pPr marL="5759988" indent="0">
              <a:buNone/>
              <a:defRPr sz="315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6" y="3239931"/>
            <a:ext cx="8127647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7D04-C850-413B-A508-D5AE7663EEF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54BD-CAEA-4A0A-AB2C-EA370E66A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0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574989"/>
            <a:ext cx="21734978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2874938"/>
            <a:ext cx="21734978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10009783"/>
            <a:ext cx="5669994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47D04-C850-413B-A508-D5AE7663EEF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10009783"/>
            <a:ext cx="8504992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10009783"/>
            <a:ext cx="5669994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E54BD-CAEA-4A0A-AB2C-EA370E66A3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รูปภาพ 6" descr="รูปภาพประกอบด้วย ดอกไม้, ทิสเซิล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24B7C82B-B06D-4FF1-9799-860AD7EDA5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1"/>
          <a:stretch/>
        </p:blipFill>
        <p:spPr>
          <a:xfrm>
            <a:off x="-7719" y="2"/>
            <a:ext cx="25207693" cy="1079976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สีอ่อน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AA65C55-FA55-4492-A3AA-44A45520F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9" r="11097"/>
          <a:stretch/>
        </p:blipFill>
        <p:spPr>
          <a:xfrm>
            <a:off x="6" y="2"/>
            <a:ext cx="2519997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9" indent="-359999" algn="l" defTabSz="143999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96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995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994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รูปภาพ 25" descr="รูปภาพประกอบด้วย ม่าน, รูปวาด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DC339F41-59DA-4B06-A429-0D68BC0B2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3123" y="93123"/>
            <a:ext cx="5617231" cy="5430984"/>
          </a:xfrm>
          <a:prstGeom prst="rect">
            <a:avLst/>
          </a:prstGeom>
        </p:spPr>
      </p:pic>
      <p:pic>
        <p:nvPicPr>
          <p:cNvPr id="31" name="รูปภาพ 30" descr="รูปภาพประกอบด้วย ม่าน, รูปวาด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FD6E1D17-84F8-4E37-B331-A2209BE0B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97844" y="5397642"/>
            <a:ext cx="5629010" cy="5175251"/>
          </a:xfrm>
          <a:prstGeom prst="rect">
            <a:avLst/>
          </a:prstGeom>
        </p:spPr>
      </p:pic>
      <p:grpSp>
        <p:nvGrpSpPr>
          <p:cNvPr id="30" name="กลุ่ม 29">
            <a:extLst>
              <a:ext uri="{FF2B5EF4-FFF2-40B4-BE49-F238E27FC236}">
                <a16:creationId xmlns:a16="http://schemas.microsoft.com/office/drawing/2014/main" id="{26A47A9E-0026-41B7-8CA0-0B54622AC383}"/>
              </a:ext>
            </a:extLst>
          </p:cNvPr>
          <p:cNvGrpSpPr/>
          <p:nvPr/>
        </p:nvGrpSpPr>
        <p:grpSpPr>
          <a:xfrm>
            <a:off x="7464647" y="320751"/>
            <a:ext cx="10270695" cy="8266758"/>
            <a:chOff x="3108154" y="236444"/>
            <a:chExt cx="6788492" cy="5463975"/>
          </a:xfrm>
        </p:grpSpPr>
        <p:pic>
          <p:nvPicPr>
            <p:cNvPr id="8" name="รูปภาพ 7" descr="รูปภาพประกอบด้วย หนังสือ, ข้อความ&#10;&#10;คำอธิบายที่สร้างขึ้นโดยอัตโนมัติ">
              <a:extLst>
                <a:ext uri="{FF2B5EF4-FFF2-40B4-BE49-F238E27FC236}">
                  <a16:creationId xmlns:a16="http://schemas.microsoft.com/office/drawing/2014/main" id="{D580D87D-6F8D-4AD7-AEB6-9BFB61495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8154" y="236446"/>
              <a:ext cx="6788492" cy="546397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รูปภาพ 19" descr="รูปภาพประกอบด้วย หนังสือ, ข้อความ&#10;&#10;คำอธิบายที่สร้างขึ้นโดยอัตโนมัติ">
              <a:extLst>
                <a:ext uri="{FF2B5EF4-FFF2-40B4-BE49-F238E27FC236}">
                  <a16:creationId xmlns:a16="http://schemas.microsoft.com/office/drawing/2014/main" id="{173D4CA0-1F22-45C1-ABDA-EA8B4FFD8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8154" y="236445"/>
              <a:ext cx="6788492" cy="546397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รูปภาพ 21" descr="รูปภาพประกอบด้วย หนังสือ, ข้อความ&#10;&#10;คำอธิบายที่สร้างขึ้นโดยอัตโนมัติ">
              <a:extLst>
                <a:ext uri="{FF2B5EF4-FFF2-40B4-BE49-F238E27FC236}">
                  <a16:creationId xmlns:a16="http://schemas.microsoft.com/office/drawing/2014/main" id="{616A31AE-E44F-4144-B57B-EA9FFF14F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8154" y="236444"/>
              <a:ext cx="6788492" cy="546397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0014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 descr="รูปภาพประกอบด้วย มีด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AE7FFC2A-C3BC-452F-8EE5-2703F8F8F4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7"/>
          <a:stretch/>
        </p:blipFill>
        <p:spPr>
          <a:xfrm flipV="1">
            <a:off x="9493383" y="3089573"/>
            <a:ext cx="10594449" cy="231030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30" name="รูปภาพ 29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B56A3089-E1A9-42AB-B751-21790FE67B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37"/>
          <a:stretch/>
        </p:blipFill>
        <p:spPr>
          <a:xfrm rot="10800000">
            <a:off x="9493371" y="364118"/>
            <a:ext cx="14114774" cy="3403478"/>
          </a:xfrm>
          <a:prstGeom prst="rect">
            <a:avLst/>
          </a:prstGeom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2EEA5B37-C54D-429E-BD5E-6686AE5E2B5A}"/>
              </a:ext>
            </a:extLst>
          </p:cNvPr>
          <p:cNvSpPr/>
          <p:nvPr/>
        </p:nvSpPr>
        <p:spPr>
          <a:xfrm>
            <a:off x="9493382" y="1009153"/>
            <a:ext cx="13703963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รองศาสตราจารย์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ดร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.</a:t>
            </a:r>
            <a:r>
              <a:rPr lang="th-TH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เตมีย์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ภิรมย์สวัสดิ์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  <a:p>
            <a:pPr algn="ctr">
              <a:lnSpc>
                <a:spcPts val="7200"/>
              </a:lnSpc>
            </a:pPr>
            <a:r>
              <a:rPr lang="th-TH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อ.บ</a:t>
            </a:r>
            <a:r>
              <a:rPr lang="th-TH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. ๒๖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</p:txBody>
      </p:sp>
      <p:pic>
        <p:nvPicPr>
          <p:cNvPr id="16" name="รูปภาพ 15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323AF990-2BCA-49CC-ADEF-9B9F529C63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r="24293"/>
          <a:stretch/>
        </p:blipFill>
        <p:spPr>
          <a:xfrm rot="16200000">
            <a:off x="3560041" y="4866420"/>
            <a:ext cx="10808909" cy="105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BF0477F3-26A0-47B0-AA09-1B3514CE4722}"/>
              </a:ext>
            </a:extLst>
          </p:cNvPr>
          <p:cNvSpPr/>
          <p:nvPr/>
        </p:nvSpPr>
        <p:spPr>
          <a:xfrm>
            <a:off x="9493378" y="3890321"/>
            <a:ext cx="10594453" cy="1406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เคยดำรงตำแหน่งรองคณบดีฝ่ายวิชาการ</a:t>
            </a:r>
            <a:endParaRPr lang="th-TH" sz="5000" dirty="0">
              <a:solidFill>
                <a:schemeClr val="bg2">
                  <a:lumMod val="10000"/>
                </a:schemeClr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 algn="ctr">
              <a:lnSpc>
                <a:spcPts val="5000"/>
              </a:lnSpc>
            </a:pP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และ</a:t>
            </a:r>
            <a:r>
              <a:rPr lang="en-US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หัวหน้าภาควิชาภาษาตะวันตก</a:t>
            </a:r>
            <a:endParaRPr lang="en-US" sz="5000" dirty="0">
              <a:solidFill>
                <a:schemeClr val="bg2">
                  <a:lumMod val="10000"/>
                </a:schemeClr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pic>
        <p:nvPicPr>
          <p:cNvPr id="4" name="รูปภาพ 3" descr="รูปภาพประกอบด้วย บุคคล, ในอาคาร, เสื้อผ้า, ผู้หญิง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E5F5B47E-3FE7-48F2-A204-43AB9D0203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r="3168"/>
          <a:stretch/>
        </p:blipFill>
        <p:spPr>
          <a:xfrm>
            <a:off x="0" y="7"/>
            <a:ext cx="8435598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0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 descr="รูปภาพประกอบด้วย บุคคล, ในอาคาร, ผู้หญิง, โต๊ะ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88D92E5B-F3AF-413B-98DD-07339B85BB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/>
          <a:stretch/>
        </p:blipFill>
        <p:spPr>
          <a:xfrm>
            <a:off x="16181692" y="0"/>
            <a:ext cx="9018291" cy="10839722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มีด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D485C398-62BB-4A90-8DA7-29413A2D83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9"/>
          <a:stretch/>
        </p:blipFill>
        <p:spPr>
          <a:xfrm flipH="1" flipV="1">
            <a:off x="3435927" y="3406308"/>
            <a:ext cx="12601530" cy="231030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30" name="รูปภาพ 29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B56A3089-E1A9-42AB-B751-21790FE67B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13" r="16588"/>
          <a:stretch/>
        </p:blipFill>
        <p:spPr>
          <a:xfrm>
            <a:off x="-1166040" y="364118"/>
            <a:ext cx="17203496" cy="3403478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FD54F770-7CA0-4BC1-894A-6417353B2FA8}"/>
              </a:ext>
            </a:extLst>
          </p:cNvPr>
          <p:cNvSpPr/>
          <p:nvPr/>
        </p:nvSpPr>
        <p:spPr>
          <a:xfrm>
            <a:off x="637317" y="1026810"/>
            <a:ext cx="15544375" cy="237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ศาสตราจารย์</a:t>
            </a:r>
            <a:r>
              <a:rPr lang="th-TH" sz="7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พิเศษ </a:t>
            </a:r>
            <a:r>
              <a:rPr lang="en-US" sz="7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ดร</a:t>
            </a:r>
            <a:r>
              <a:rPr lang="en-US" sz="7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.</a:t>
            </a:r>
            <a:r>
              <a:rPr lang="th-TH" sz="7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7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ประพิณ</a:t>
            </a:r>
            <a:r>
              <a:rPr lang="en-US" sz="7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 </a:t>
            </a:r>
            <a:r>
              <a:rPr lang="en-US" sz="7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มโนมัยวิบู</a:t>
            </a:r>
            <a:r>
              <a:rPr lang="th-TH" sz="7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ล</a:t>
            </a:r>
            <a:r>
              <a:rPr lang="en-US" sz="7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ย์</a:t>
            </a:r>
            <a:r>
              <a:rPr lang="en-US" sz="7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</a:p>
          <a:p>
            <a:pPr algn="ctr">
              <a:lnSpc>
                <a:spcPts val="8100"/>
              </a:lnSpc>
            </a:pPr>
            <a:r>
              <a:rPr lang="en-US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อ.บ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. </a:t>
            </a:r>
            <a:r>
              <a:rPr lang="th-TH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๒๙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</p:txBody>
      </p:sp>
      <p:pic>
        <p:nvPicPr>
          <p:cNvPr id="20" name="รูปภาพ 19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F46C0F1B-E657-4AB1-BB57-A7AD5C4848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r="24293"/>
          <a:stretch/>
        </p:blipFill>
        <p:spPr>
          <a:xfrm rot="16200000">
            <a:off x="11161900" y="4866420"/>
            <a:ext cx="10808909" cy="105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A9311A55-9B3E-4CA8-87A9-F1F2BC44AAD5}"/>
              </a:ext>
            </a:extLst>
          </p:cNvPr>
          <p:cNvSpPr/>
          <p:nvPr/>
        </p:nvSpPr>
        <p:spPr>
          <a:xfrm>
            <a:off x="4100953" y="3921195"/>
            <a:ext cx="11847275" cy="1474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เคยดำรงตำแหน่งคณบดีคณะอักษรศาสตร์</a:t>
            </a:r>
            <a:r>
              <a:rPr lang="en-US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endParaRPr lang="th-TH" sz="5000" dirty="0">
              <a:solidFill>
                <a:schemeClr val="bg2">
                  <a:lumMod val="10000"/>
                </a:schemeClr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 algn="ctr">
              <a:lnSpc>
                <a:spcPts val="5300"/>
              </a:lnSpc>
            </a:pPr>
            <a:r>
              <a:rPr lang="en-UM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/</a:t>
            </a: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หัวหน้าภาควิชาภาษาตะวันออก</a:t>
            </a:r>
            <a:r>
              <a:rPr lang="en-US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และ</a:t>
            </a:r>
            <a:r>
              <a:rPr lang="en-US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หัวหน้าสาขาวิชาภาษาจีน</a:t>
            </a:r>
            <a:endParaRPr lang="en-US" sz="5000" dirty="0">
              <a:solidFill>
                <a:schemeClr val="bg2">
                  <a:lumMod val="10000"/>
                </a:schemeClr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274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 descr="รูปภาพประกอบด้วย บุคคล, เน็กไท, ผนัง, เสื้อผ้า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2B1AE54D-9FFD-4E04-9D1D-626FE28E0D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" r="1806" b="2204"/>
          <a:stretch/>
        </p:blipFill>
        <p:spPr>
          <a:xfrm>
            <a:off x="0" y="-1"/>
            <a:ext cx="8666926" cy="10847826"/>
          </a:xfrm>
          <a:prstGeom prst="rect">
            <a:avLst/>
          </a:prstGeom>
        </p:spPr>
      </p:pic>
      <p:pic>
        <p:nvPicPr>
          <p:cNvPr id="14" name="รูปภาพ 13" descr="รูปภาพประกอบด้วย มีด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AE7FFC2A-C3BC-452F-8EE5-2703F8F8F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7"/>
          <a:stretch/>
        </p:blipFill>
        <p:spPr>
          <a:xfrm flipV="1">
            <a:off x="9493376" y="3146635"/>
            <a:ext cx="7852516" cy="231030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30" name="รูปภาพ 29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B56A3089-E1A9-42AB-B751-21790FE67B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35" r="25472"/>
          <a:stretch/>
        </p:blipFill>
        <p:spPr>
          <a:xfrm rot="10800000">
            <a:off x="9493371" y="364118"/>
            <a:ext cx="14114774" cy="3403478"/>
          </a:xfrm>
          <a:prstGeom prst="rect">
            <a:avLst/>
          </a:prstGeom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2EEA5B37-C54D-429E-BD5E-6686AE5E2B5A}"/>
              </a:ext>
            </a:extLst>
          </p:cNvPr>
          <p:cNvSpPr/>
          <p:nvPr/>
        </p:nvSpPr>
        <p:spPr>
          <a:xfrm>
            <a:off x="9493374" y="1009153"/>
            <a:ext cx="1250764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รองศาสตราจารย์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th-TH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ฉันทนา</a:t>
            </a:r>
            <a:r>
              <a:rPr lang="th-TH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ไชยชิต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  <a:p>
            <a:pPr algn="ctr">
              <a:lnSpc>
                <a:spcPts val="7200"/>
              </a:lnSpc>
            </a:pPr>
            <a:r>
              <a:rPr lang="th-TH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อ.บ</a:t>
            </a:r>
            <a:r>
              <a:rPr lang="th-TH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. ๒๙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</p:txBody>
      </p:sp>
      <p:pic>
        <p:nvPicPr>
          <p:cNvPr id="16" name="รูปภาพ 15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323AF990-2BCA-49CC-ADEF-9B9F529C63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r="24293"/>
          <a:stretch/>
        </p:blipFill>
        <p:spPr>
          <a:xfrm rot="16200000">
            <a:off x="3560041" y="4866420"/>
            <a:ext cx="10808909" cy="105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BF0477F3-26A0-47B0-AA09-1B3514CE4722}"/>
              </a:ext>
            </a:extLst>
          </p:cNvPr>
          <p:cNvSpPr/>
          <p:nvPr/>
        </p:nvSpPr>
        <p:spPr>
          <a:xfrm>
            <a:off x="9493371" y="3918030"/>
            <a:ext cx="7852516" cy="1406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เคยดำรงตำแหน่ง</a:t>
            </a:r>
            <a:endParaRPr lang="en-US" sz="5000" dirty="0">
              <a:solidFill>
                <a:schemeClr val="bg2">
                  <a:lumMod val="10000"/>
                </a:schemeClr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 algn="ctr">
              <a:lnSpc>
                <a:spcPts val="5000"/>
              </a:lnSpc>
            </a:pP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หัวหน้าภาควิชาภาษาอังกฤษ</a:t>
            </a:r>
            <a:endParaRPr lang="en-US" sz="5000" dirty="0">
              <a:solidFill>
                <a:schemeClr val="bg2">
                  <a:lumMod val="10000"/>
                </a:schemeClr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001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 descr="รูปภาพประกอบด้วย ในอาคาร, ผนัง, บุคคล, ผู้ชาย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EAF9BD61-68D5-4400-B4D8-96AF2A4A0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303" y="7"/>
            <a:ext cx="8429672" cy="10808909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มีด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D485C398-62BB-4A90-8DA7-29413A2D83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9"/>
          <a:stretch/>
        </p:blipFill>
        <p:spPr>
          <a:xfrm flipH="1" flipV="1">
            <a:off x="5458691" y="3156927"/>
            <a:ext cx="10578766" cy="231030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30" name="รูปภาพ 29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B56A3089-E1A9-42AB-B751-21790FE67B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13" r="16588"/>
          <a:stretch/>
        </p:blipFill>
        <p:spPr>
          <a:xfrm>
            <a:off x="-1166040" y="364118"/>
            <a:ext cx="17203496" cy="3403478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FD54F770-7CA0-4BC1-894A-6417353B2FA8}"/>
              </a:ext>
            </a:extLst>
          </p:cNvPr>
          <p:cNvSpPr/>
          <p:nvPr/>
        </p:nvSpPr>
        <p:spPr>
          <a:xfrm>
            <a:off x="637317" y="971392"/>
            <a:ext cx="15544375" cy="237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ผู้ช่วยศาสตราจารย์</a:t>
            </a:r>
            <a:r>
              <a:rPr lang="en-US" sz="7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th-TH" sz="7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7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ดุษฎีพร</a:t>
            </a:r>
            <a:r>
              <a:rPr lang="th-TH" sz="7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7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7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ชำนิโรคศานต์</a:t>
            </a:r>
            <a:endParaRPr lang="en-US" sz="7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  <a:p>
            <a:pPr algn="ctr">
              <a:lnSpc>
                <a:spcPts val="8100"/>
              </a:lnSpc>
            </a:pPr>
            <a:r>
              <a:rPr lang="en-US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อ.บ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. </a:t>
            </a:r>
            <a:r>
              <a:rPr lang="th-TH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๓๑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</p:txBody>
      </p:sp>
      <p:pic>
        <p:nvPicPr>
          <p:cNvPr id="20" name="รูปภาพ 19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F46C0F1B-E657-4AB1-BB57-A7AD5C4848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r="24293"/>
          <a:stretch/>
        </p:blipFill>
        <p:spPr>
          <a:xfrm rot="16200000">
            <a:off x="11161900" y="4866420"/>
            <a:ext cx="10808909" cy="105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E734AEF1-A44C-4691-B75E-6A9A9EF6A9FF}"/>
              </a:ext>
            </a:extLst>
          </p:cNvPr>
          <p:cNvSpPr/>
          <p:nvPr/>
        </p:nvSpPr>
        <p:spPr>
          <a:xfrm>
            <a:off x="5458690" y="3900641"/>
            <a:ext cx="10489530" cy="1474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เคยดำรงตำแหน่งรองคณบดีฝ่ายกิจการนิสิต</a:t>
            </a:r>
            <a:endParaRPr lang="th-TH" sz="5000" dirty="0">
              <a:solidFill>
                <a:schemeClr val="bg2">
                  <a:lumMod val="10000"/>
                </a:schemeClr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 algn="ctr">
              <a:lnSpc>
                <a:spcPts val="5300"/>
              </a:lnSpc>
            </a:pP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และอาจารย์ประจำภาควิชาภาษาไทย</a:t>
            </a:r>
            <a:endParaRPr lang="en-US" sz="5000" dirty="0">
              <a:solidFill>
                <a:schemeClr val="bg2">
                  <a:lumMod val="10000"/>
                </a:schemeClr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273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 descr="รูปภาพประกอบด้วย มีด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AE7FFC2A-C3BC-452F-8EE5-2703F8F8F4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7"/>
          <a:stretch/>
        </p:blipFill>
        <p:spPr>
          <a:xfrm flipV="1">
            <a:off x="9493383" y="3344385"/>
            <a:ext cx="13595225" cy="2452352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30" name="รูปภาพ 29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B56A3089-E1A9-42AB-B751-21790FE67B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r="18062"/>
          <a:stretch/>
        </p:blipFill>
        <p:spPr>
          <a:xfrm rot="10800000">
            <a:off x="9493378" y="364118"/>
            <a:ext cx="15125091" cy="3403478"/>
          </a:xfrm>
          <a:prstGeom prst="rect">
            <a:avLst/>
          </a:prstGeom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2EEA5B37-C54D-429E-BD5E-6686AE5E2B5A}"/>
              </a:ext>
            </a:extLst>
          </p:cNvPr>
          <p:cNvSpPr/>
          <p:nvPr/>
        </p:nvSpPr>
        <p:spPr>
          <a:xfrm>
            <a:off x="9493373" y="1009153"/>
            <a:ext cx="1383768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รองศาสตราจารย์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th-TH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รัตนาภรณ์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th-TH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ธรานุรักษ์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  <a:p>
            <a:pPr algn="ctr">
              <a:lnSpc>
                <a:spcPts val="7200"/>
              </a:lnSpc>
            </a:pPr>
            <a:r>
              <a:rPr lang="th-TH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อ.บ</a:t>
            </a:r>
            <a:r>
              <a:rPr lang="th-TH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.</a:t>
            </a:r>
            <a:r>
              <a:rPr lang="en-UM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th-TH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๓๑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BD4D815F-A7F9-4B50-8B7F-0A6648DC302E}"/>
              </a:ext>
            </a:extLst>
          </p:cNvPr>
          <p:cNvSpPr/>
          <p:nvPr/>
        </p:nvSpPr>
        <p:spPr>
          <a:xfrm>
            <a:off x="9523374" y="4095439"/>
            <a:ext cx="13354219" cy="1406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th-TH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อดีตประธานหลักสูตรอักษรศาสตร์มหาบัณฑิต ภาษาฝรั่งเศสสู่โลกธุรกิจ</a:t>
            </a:r>
          </a:p>
          <a:p>
            <a:pPr algn="ctr">
              <a:lnSpc>
                <a:spcPts val="5000"/>
              </a:lnSpc>
            </a:pPr>
            <a:r>
              <a:rPr lang="th-TH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อดีตหัวหน้าสาขาวิชาภาษาฝรั่งเศส ภาควิชาภาษาตะวันตก</a:t>
            </a:r>
            <a:endParaRPr lang="en-US" sz="5000" dirty="0">
              <a:solidFill>
                <a:schemeClr val="bg2">
                  <a:lumMod val="10000"/>
                </a:schemeClr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pic>
        <p:nvPicPr>
          <p:cNvPr id="16" name="รูปภาพ 15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323AF990-2BCA-49CC-ADEF-9B9F529C63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r="24293"/>
          <a:stretch/>
        </p:blipFill>
        <p:spPr>
          <a:xfrm rot="16200000">
            <a:off x="3560041" y="4866420"/>
            <a:ext cx="10808909" cy="105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4" name="รูปภาพ 3" descr="รูปภาพประกอบด้วย บุคคล, ในอาคาร, เสื้อผ้า, ผู้หญิง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A2996C28-48D8-46BB-B935-13852A6A82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0"/>
          <a:stretch/>
        </p:blipFill>
        <p:spPr>
          <a:xfrm>
            <a:off x="-59278" y="0"/>
            <a:ext cx="8494875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4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รูปภาพ 14" descr="รูปภาพประกอบด้วย มีด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D485C398-62BB-4A90-8DA7-29413A2D83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50"/>
          <a:stretch/>
        </p:blipFill>
        <p:spPr>
          <a:xfrm flipH="1" flipV="1">
            <a:off x="4689238" y="3131813"/>
            <a:ext cx="11348225" cy="308332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30" name="รูปภาพ 29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B56A3089-E1A9-42AB-B751-21790FE67B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4" r="34432"/>
          <a:stretch/>
        </p:blipFill>
        <p:spPr>
          <a:xfrm>
            <a:off x="3411422" y="364118"/>
            <a:ext cx="12626041" cy="3403478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FD54F770-7CA0-4BC1-894A-6417353B2FA8}"/>
              </a:ext>
            </a:extLst>
          </p:cNvPr>
          <p:cNvSpPr/>
          <p:nvPr/>
        </p:nvSpPr>
        <p:spPr>
          <a:xfrm>
            <a:off x="4026885" y="971392"/>
            <a:ext cx="12154807" cy="237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อาจารย์จารุรัช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ตันตราภรณ์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  <a:p>
            <a:pPr algn="ctr">
              <a:lnSpc>
                <a:spcPts val="8100"/>
              </a:lnSpc>
            </a:pPr>
            <a:r>
              <a:rPr lang="en-US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อ.บ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. </a:t>
            </a:r>
            <a:r>
              <a:rPr lang="th-TH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๓๒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</p:txBody>
      </p:sp>
      <p:pic>
        <p:nvPicPr>
          <p:cNvPr id="9" name="รูปภาพ 8" descr="รูปภาพประกอบด้วย บุคคล, ในอาคาร, ผนัง, เสื้อผ้า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5E9E609B-BFEB-4453-B078-A26D69E7A7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 b="37500"/>
          <a:stretch/>
        </p:blipFill>
        <p:spPr>
          <a:xfrm>
            <a:off x="16613246" y="5641"/>
            <a:ext cx="8569407" cy="10794122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F46C0F1B-E657-4AB1-BB57-A7AD5C4848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r="24293"/>
          <a:stretch/>
        </p:blipFill>
        <p:spPr>
          <a:xfrm rot="16200000">
            <a:off x="11161900" y="4866420"/>
            <a:ext cx="10808909" cy="105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4098659D-4BEE-4DFE-8DF9-D913B549753E}"/>
              </a:ext>
            </a:extLst>
          </p:cNvPr>
          <p:cNvSpPr/>
          <p:nvPr/>
        </p:nvSpPr>
        <p:spPr>
          <a:xfrm>
            <a:off x="4689230" y="3799327"/>
            <a:ext cx="11348226" cy="236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900"/>
              </a:lnSpc>
            </a:pPr>
            <a:r>
              <a:rPr lang="th-TH" sz="5000" b="1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อดีตผู้ช่วยอธิการบดี จุฬาฯ</a:t>
            </a:r>
          </a:p>
          <a:p>
            <a:pPr algn="ctr">
              <a:lnSpc>
                <a:spcPts val="5900"/>
              </a:lnSpc>
            </a:pPr>
            <a:r>
              <a:rPr lang="th-TH" sz="5000" b="1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อดีตรองคณบดีฝ่ายวิชาการ</a:t>
            </a:r>
          </a:p>
          <a:p>
            <a:pPr algn="ctr">
              <a:lnSpc>
                <a:spcPts val="5900"/>
              </a:lnSpc>
            </a:pPr>
            <a:r>
              <a:rPr lang="th-TH" sz="5000" b="1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อดีตหัวหน้าภาควิชาภาษาอังกฤษ</a:t>
            </a:r>
            <a:endParaRPr lang="en-US" sz="5000" b="1" dirty="0">
              <a:solidFill>
                <a:schemeClr val="bg2">
                  <a:lumMod val="10000"/>
                </a:schemeClr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656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 descr="รูปภาพประกอบด้วย มีด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AE7FFC2A-C3BC-452F-8EE5-2703F8F8F4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7"/>
          <a:stretch/>
        </p:blipFill>
        <p:spPr>
          <a:xfrm flipV="1">
            <a:off x="9493383" y="2689219"/>
            <a:ext cx="12927009" cy="289441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30" name="รูปภาพ 29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B56A3089-E1A9-42AB-B751-21790FE67B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r="18507"/>
          <a:stretch/>
        </p:blipFill>
        <p:spPr>
          <a:xfrm rot="10800000">
            <a:off x="9407408" y="364118"/>
            <a:ext cx="15578963" cy="3403478"/>
          </a:xfrm>
          <a:prstGeom prst="rect">
            <a:avLst/>
          </a:prstGeom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2EEA5B37-C54D-429E-BD5E-6686AE5E2B5A}"/>
              </a:ext>
            </a:extLst>
          </p:cNvPr>
          <p:cNvSpPr/>
          <p:nvPr/>
        </p:nvSpPr>
        <p:spPr>
          <a:xfrm>
            <a:off x="9493373" y="1009153"/>
            <a:ext cx="151123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ศาสตราจารย์กิตติคุณ</a:t>
            </a:r>
            <a:r>
              <a:rPr lang="en-US" sz="7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7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ดร</a:t>
            </a:r>
            <a:r>
              <a:rPr lang="en-US" sz="7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.</a:t>
            </a:r>
            <a:r>
              <a:rPr lang="th-TH" sz="7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7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ธีระพันธ์</a:t>
            </a:r>
            <a:r>
              <a:rPr lang="en-US" sz="7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7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เหลืองทองคำ</a:t>
            </a:r>
            <a:endParaRPr lang="en-US" sz="7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  <a:p>
            <a:pPr algn="ctr">
              <a:lnSpc>
                <a:spcPts val="7200"/>
              </a:lnSpc>
            </a:pPr>
            <a:r>
              <a:rPr lang="th-TH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อ.บ</a:t>
            </a:r>
            <a:r>
              <a:rPr lang="th-TH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. ๓๒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</p:txBody>
      </p:sp>
      <p:pic>
        <p:nvPicPr>
          <p:cNvPr id="16" name="รูปภาพ 15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323AF990-2BCA-49CC-ADEF-9B9F529C63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r="24293"/>
          <a:stretch/>
        </p:blipFill>
        <p:spPr>
          <a:xfrm rot="16200000">
            <a:off x="3560041" y="4866420"/>
            <a:ext cx="10808909" cy="105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751566F-9BA8-4125-8099-61391F427F30}"/>
              </a:ext>
            </a:extLst>
          </p:cNvPr>
          <p:cNvSpPr/>
          <p:nvPr/>
        </p:nvSpPr>
        <p:spPr>
          <a:xfrm>
            <a:off x="11752199" y="3937997"/>
            <a:ext cx="10207788" cy="1406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th-TH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อดีตคณบดี</a:t>
            </a: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คณะอักษรศาสตร์</a:t>
            </a:r>
            <a:r>
              <a:rPr lang="en-US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endParaRPr lang="th-TH" sz="5000" dirty="0">
              <a:solidFill>
                <a:schemeClr val="bg2">
                  <a:lumMod val="10000"/>
                </a:schemeClr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 algn="ctr">
              <a:lnSpc>
                <a:spcPts val="5000"/>
              </a:lnSpc>
            </a:pPr>
            <a:r>
              <a:rPr lang="th-TH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อดีตหัวหน้าภาควิชาภาษาศาสตร์</a:t>
            </a:r>
            <a:endParaRPr lang="en-US" sz="5000" dirty="0">
              <a:solidFill>
                <a:schemeClr val="bg2">
                  <a:lumMod val="10000"/>
                </a:schemeClr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pic>
        <p:nvPicPr>
          <p:cNvPr id="3" name="รูปภาพ 2" descr="รูปภาพประกอบด้วย บุคคล, ในอาคาร, ยิ้ม, เสื้อเชิ้ต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0BA5DFB9-50B9-40DB-9362-AC5E2EFB7E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" r="5639"/>
          <a:stretch/>
        </p:blipFill>
        <p:spPr>
          <a:xfrm>
            <a:off x="0" y="-9147"/>
            <a:ext cx="8433152" cy="108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3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รูปภาพ 14" descr="รูปภาพประกอบด้วย มีด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D485C398-62BB-4A90-8DA7-29413A2D83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9"/>
          <a:stretch/>
        </p:blipFill>
        <p:spPr>
          <a:xfrm flipH="1" flipV="1">
            <a:off x="3868622" y="3156927"/>
            <a:ext cx="12168841" cy="231030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30" name="รูปภาพ 29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B56A3089-E1A9-42AB-B751-21790FE67B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1" r="21421"/>
          <a:stretch/>
        </p:blipFill>
        <p:spPr>
          <a:xfrm>
            <a:off x="1080662" y="364118"/>
            <a:ext cx="14956801" cy="3403478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FD54F770-7CA0-4BC1-894A-6417353B2FA8}"/>
              </a:ext>
            </a:extLst>
          </p:cNvPr>
          <p:cNvSpPr/>
          <p:nvPr/>
        </p:nvSpPr>
        <p:spPr>
          <a:xfrm>
            <a:off x="1524008" y="971392"/>
            <a:ext cx="14513455" cy="237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7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ศาสตราจารย์กิตติคุณ ดร. อมรา ประสิทธิ์รัฐสินธุ์</a:t>
            </a:r>
            <a:r>
              <a:rPr lang="en-US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อ.บ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. </a:t>
            </a:r>
            <a:r>
              <a:rPr lang="th-TH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๓๒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</p:txBody>
      </p:sp>
      <p:pic>
        <p:nvPicPr>
          <p:cNvPr id="20" name="รูปภาพ 19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F46C0F1B-E657-4AB1-BB57-A7AD5C4848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r="24293"/>
          <a:stretch/>
        </p:blipFill>
        <p:spPr>
          <a:xfrm rot="16200000">
            <a:off x="11161900" y="4866420"/>
            <a:ext cx="10808909" cy="105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75418DBD-1F72-4B03-9442-AEBFE4025141}"/>
              </a:ext>
            </a:extLst>
          </p:cNvPr>
          <p:cNvSpPr/>
          <p:nvPr/>
        </p:nvSpPr>
        <p:spPr>
          <a:xfrm>
            <a:off x="1524008" y="3852654"/>
            <a:ext cx="14424219" cy="1474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300"/>
              </a:lnSpc>
            </a:pPr>
            <a:r>
              <a:rPr lang="th-TH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อดีตรองคณบดีฝ่ายวิชาการ</a:t>
            </a:r>
          </a:p>
          <a:p>
            <a:pPr algn="ctr">
              <a:lnSpc>
                <a:spcPts val="5300"/>
              </a:lnSpc>
            </a:pPr>
            <a:r>
              <a:rPr lang="th-TH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อดีตหัวหน้าภาควิชาภาษาศาสตร์</a:t>
            </a:r>
            <a:endParaRPr lang="en-US" sz="5000" dirty="0">
              <a:solidFill>
                <a:schemeClr val="bg2">
                  <a:lumMod val="10000"/>
                </a:schemeClr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pic>
        <p:nvPicPr>
          <p:cNvPr id="4" name="รูปภาพ 3" descr="รูปภาพประกอบด้วย บุคคล, ผู้หญิง, ถือ, อ่อนวัย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0AFAB27A-86AE-4CED-9EB8-1FA6774785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1"/>
          <a:stretch/>
        </p:blipFill>
        <p:spPr>
          <a:xfrm>
            <a:off x="17095235" y="8"/>
            <a:ext cx="8104740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9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รูปภาพ 27" descr="รูปภาพประกอบด้วย มีด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3241DC4C-3E3F-42B9-9E71-5FC4EE423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7"/>
          <a:stretch/>
        </p:blipFill>
        <p:spPr>
          <a:xfrm flipV="1">
            <a:off x="9493383" y="3089573"/>
            <a:ext cx="10594449" cy="231030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30" name="รูปภาพ 29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B56A3089-E1A9-42AB-B751-21790FE67B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10"/>
          <a:stretch/>
        </p:blipFill>
        <p:spPr>
          <a:xfrm rot="10800000">
            <a:off x="9493375" y="364118"/>
            <a:ext cx="14197896" cy="3403478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ผนัง, บุคคล, ในอาคาร, เสื้อผ้า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286C8B01-1EBF-427E-A749-744A435190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" t="3669" r="3822"/>
          <a:stretch/>
        </p:blipFill>
        <p:spPr>
          <a:xfrm>
            <a:off x="0" y="-9145"/>
            <a:ext cx="9005456" cy="10808908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F46C0F1B-E657-4AB1-BB57-A7AD5C4848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r="24293"/>
          <a:stretch/>
        </p:blipFill>
        <p:spPr>
          <a:xfrm rot="16200000">
            <a:off x="3560041" y="4866420"/>
            <a:ext cx="10808909" cy="105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30C388AE-9449-45DA-BF65-633175E05467}"/>
              </a:ext>
            </a:extLst>
          </p:cNvPr>
          <p:cNvSpPr txBox="1"/>
          <p:nvPr/>
        </p:nvSpPr>
        <p:spPr>
          <a:xfrm>
            <a:off x="9763043" y="3940228"/>
            <a:ext cx="10324789" cy="1406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เคยดำรงตำแหน่ง</a:t>
            </a:r>
            <a:r>
              <a:rPr lang="th-TH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รองคณบดีฝ่ายกิจการนิสิต</a:t>
            </a:r>
          </a:p>
          <a:p>
            <a:pPr algn="ctr">
              <a:lnSpc>
                <a:spcPts val="5000"/>
              </a:lnSpc>
            </a:pPr>
            <a:r>
              <a:rPr lang="th-TH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และ หัวหน้าภาควิชาภาษาอังกฤษ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8DC2858C-C49D-4E3E-BE4B-323A2D2DA874}"/>
              </a:ext>
            </a:extLst>
          </p:cNvPr>
          <p:cNvSpPr/>
          <p:nvPr/>
        </p:nvSpPr>
        <p:spPr>
          <a:xfrm>
            <a:off x="9493384" y="1197350"/>
            <a:ext cx="13817401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200"/>
              </a:lnSpc>
            </a:pPr>
            <a:r>
              <a:rPr lang="th-TH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ผู้ช่วยศาสตราจารย์ </a:t>
            </a:r>
            <a:r>
              <a:rPr lang="en-UM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th-TH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จิตโสมนัส</a:t>
            </a:r>
            <a:r>
              <a:rPr lang="en-UM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th-TH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ศิวะดิตถ์</a:t>
            </a:r>
          </a:p>
          <a:p>
            <a:pPr algn="ctr">
              <a:lnSpc>
                <a:spcPts val="7200"/>
              </a:lnSpc>
            </a:pPr>
            <a:r>
              <a:rPr lang="th-TH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อ.บ</a:t>
            </a:r>
            <a:r>
              <a:rPr lang="th-TH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. ๑๘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661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AD9C1C16-CE2A-4197-B87A-1C31B5D802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0" r="113"/>
          <a:stretch/>
        </p:blipFill>
        <p:spPr>
          <a:xfrm rot="10800000">
            <a:off x="979720" y="364118"/>
            <a:ext cx="15316201" cy="3403478"/>
          </a:xfrm>
          <a:prstGeom prst="rect">
            <a:avLst/>
          </a:prstGeom>
        </p:spPr>
      </p:pic>
      <p:pic>
        <p:nvPicPr>
          <p:cNvPr id="28" name="รูปภาพ 27" descr="รูปภาพประกอบด้วย มีด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3241DC4C-3E3F-42B9-9E71-5FC4EE4234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9"/>
          <a:stretch/>
        </p:blipFill>
        <p:spPr>
          <a:xfrm flipH="1" flipV="1">
            <a:off x="5712669" y="3089573"/>
            <a:ext cx="10324788" cy="231030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0" name="รูปภาพ 19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F46C0F1B-E657-4AB1-BB57-A7AD5C4848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r="24293"/>
          <a:stretch/>
        </p:blipFill>
        <p:spPr>
          <a:xfrm rot="16200000">
            <a:off x="11161900" y="4866420"/>
            <a:ext cx="10808909" cy="105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B6AE300C-D887-4EA4-8DD5-6CDAF937CD0F}"/>
              </a:ext>
            </a:extLst>
          </p:cNvPr>
          <p:cNvSpPr/>
          <p:nvPr/>
        </p:nvSpPr>
        <p:spPr>
          <a:xfrm>
            <a:off x="1413165" y="1244598"/>
            <a:ext cx="1462429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ศาสตราจารย์กิตติคุณ</a:t>
            </a:r>
            <a:r>
              <a:rPr lang="en-UM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ดร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.</a:t>
            </a:r>
            <a:r>
              <a:rPr lang="th-TH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วิจินตน์</a:t>
            </a:r>
            <a:r>
              <a:rPr lang="en-UM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  </a:t>
            </a: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ภาณุพงศ์</a:t>
            </a:r>
            <a:endParaRPr lang="en-UM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  <a:p>
            <a:pPr algn="ctr">
              <a:lnSpc>
                <a:spcPts val="7200"/>
              </a:lnSpc>
            </a:pPr>
            <a:r>
              <a:rPr lang="en-US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อ.บ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.</a:t>
            </a:r>
            <a:r>
              <a:rPr lang="th-TH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๑๙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F61D2826-9290-49DB-AB33-724FAAF78679}"/>
              </a:ext>
            </a:extLst>
          </p:cNvPr>
          <p:cNvSpPr/>
          <p:nvPr/>
        </p:nvSpPr>
        <p:spPr>
          <a:xfrm>
            <a:off x="5712669" y="3879466"/>
            <a:ext cx="10324788" cy="1406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เคยดำรงตำแหน่งหัวหน้าภาควิชาภาษาศาสตร์</a:t>
            </a:r>
            <a:endParaRPr lang="en-UM" sz="5000" dirty="0">
              <a:solidFill>
                <a:schemeClr val="bg2">
                  <a:lumMod val="10000"/>
                </a:schemeClr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 algn="ctr">
              <a:lnSpc>
                <a:spcPts val="5000"/>
              </a:lnSpc>
            </a:pP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และ</a:t>
            </a:r>
            <a:r>
              <a:rPr lang="en-US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ประธานหอพระไตรปิฎกนานาชาดิ</a:t>
            </a:r>
            <a:endParaRPr lang="en-US" sz="5000" dirty="0">
              <a:solidFill>
                <a:schemeClr val="bg2">
                  <a:lumMod val="10000"/>
                </a:schemeClr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pic>
        <p:nvPicPr>
          <p:cNvPr id="6" name="รูปภาพ 5" descr="รูปภาพประกอบด้วย บุคคล, เสื้อผ้า, สีชมพู, ยิ้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E9E90EA1-F4DE-4A63-AF31-405040A6B1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" t="10751" r="9397" b="5400"/>
          <a:stretch/>
        </p:blipFill>
        <p:spPr>
          <a:xfrm>
            <a:off x="17095235" y="8"/>
            <a:ext cx="8104740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5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มีด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FD6317B-C378-4E4A-A46F-EA5CB51788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7"/>
          <a:stretch/>
        </p:blipFill>
        <p:spPr>
          <a:xfrm flipV="1">
            <a:off x="9493374" y="3089573"/>
            <a:ext cx="9321100" cy="231030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30" name="รูปภาพ 29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B56A3089-E1A9-42AB-B751-21790FE67B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2"/>
          <a:stretch/>
        </p:blipFill>
        <p:spPr>
          <a:xfrm rot="10800000">
            <a:off x="9247595" y="364118"/>
            <a:ext cx="15665656" cy="3403478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30C388AE-9449-45DA-BF65-633175E05467}"/>
              </a:ext>
            </a:extLst>
          </p:cNvPr>
          <p:cNvSpPr txBox="1"/>
          <p:nvPr/>
        </p:nvSpPr>
        <p:spPr>
          <a:xfrm>
            <a:off x="9493374" y="3918879"/>
            <a:ext cx="9321100" cy="1422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เคยดำรงตำแหน่ง</a:t>
            </a:r>
            <a:r>
              <a:rPr lang="th-TH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รองคณบดีฝ่ายวิจัย</a:t>
            </a:r>
          </a:p>
          <a:p>
            <a:pPr algn="ctr">
              <a:lnSpc>
                <a:spcPts val="5000"/>
              </a:lnSpc>
            </a:pPr>
            <a:r>
              <a:rPr lang="th-TH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และหัวหน้าภาควิชาภาษาไทย</a:t>
            </a:r>
          </a:p>
        </p:txBody>
      </p:sp>
      <p:pic>
        <p:nvPicPr>
          <p:cNvPr id="9" name="รูปภาพ 8" descr="รูปภาพประกอบด้วย บุคคล, โต๊ะ, อาหาร, ต้น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A5887FA1-4356-4B40-ABEE-9AC16961B7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474" b="11420"/>
          <a:stretch/>
        </p:blipFill>
        <p:spPr>
          <a:xfrm>
            <a:off x="0" y="-9147"/>
            <a:ext cx="8645236" cy="10808910"/>
          </a:xfrm>
          <a:prstGeom prst="rect">
            <a:avLst/>
          </a:prstGeom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2EEA5B37-C54D-429E-BD5E-6686AE5E2B5A}"/>
              </a:ext>
            </a:extLst>
          </p:cNvPr>
          <p:cNvSpPr/>
          <p:nvPr/>
        </p:nvSpPr>
        <p:spPr>
          <a:xfrm>
            <a:off x="9493375" y="1275868"/>
            <a:ext cx="15112298" cy="1948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900"/>
              </a:lnSpc>
            </a:pPr>
            <a:r>
              <a:rPr lang="th-TH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ศาสตราจารย์กิตติคุณ</a:t>
            </a:r>
            <a:r>
              <a:rPr lang="en-UM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th-TH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ดร.</a:t>
            </a:r>
            <a:r>
              <a:rPr lang="en-UM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th-TH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กาญจนา นาคสกุล</a:t>
            </a:r>
          </a:p>
          <a:p>
            <a:pPr algn="ctr">
              <a:lnSpc>
                <a:spcPts val="6900"/>
              </a:lnSpc>
            </a:pPr>
            <a:r>
              <a:rPr lang="th-TH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อ.บ</a:t>
            </a:r>
            <a:r>
              <a:rPr lang="th-TH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. ๒๒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</p:txBody>
      </p:sp>
      <p:pic>
        <p:nvPicPr>
          <p:cNvPr id="16" name="รูปภาพ 15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323AF990-2BCA-49CC-ADEF-9B9F529C63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r="24293"/>
          <a:stretch/>
        </p:blipFill>
        <p:spPr>
          <a:xfrm rot="16200000">
            <a:off x="3560041" y="4866420"/>
            <a:ext cx="10808909" cy="105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17034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รูปภาพ 27" descr="รูปภาพประกอบด้วย มีด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3241DC4C-3E3F-42B9-9E71-5FC4EE423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8"/>
          <a:stretch/>
        </p:blipFill>
        <p:spPr>
          <a:xfrm flipH="1" flipV="1">
            <a:off x="3013339" y="2881617"/>
            <a:ext cx="13024116" cy="309735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30" name="รูปภาพ 29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B56A3089-E1A9-42AB-B751-21790FE67B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34"/>
          <a:stretch/>
        </p:blipFill>
        <p:spPr>
          <a:xfrm>
            <a:off x="1327777" y="364118"/>
            <a:ext cx="14709678" cy="3403478"/>
          </a:xfrm>
          <a:prstGeom prst="rect">
            <a:avLst/>
          </a:prstGeom>
        </p:spPr>
      </p:pic>
      <p:pic>
        <p:nvPicPr>
          <p:cNvPr id="12" name="รูปภาพ 11" descr="รูปภาพประกอบด้วย บุคคล, ในอาคาร, โต๊ะ, หน้าต่าง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FCA51619-50CE-4620-B0A3-37BD98D71B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3731" r="16541" b="14585"/>
          <a:stretch/>
        </p:blipFill>
        <p:spPr>
          <a:xfrm>
            <a:off x="16793385" y="-1"/>
            <a:ext cx="8391490" cy="10802960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F46C0F1B-E657-4AB1-BB57-A7AD5C4848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r="24293"/>
          <a:stretch/>
        </p:blipFill>
        <p:spPr>
          <a:xfrm rot="16200000">
            <a:off x="11161900" y="4866420"/>
            <a:ext cx="10808909" cy="105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FD54F770-7CA0-4BC1-894A-6417353B2FA8}"/>
              </a:ext>
            </a:extLst>
          </p:cNvPr>
          <p:cNvSpPr/>
          <p:nvPr/>
        </p:nvSpPr>
        <p:spPr>
          <a:xfrm>
            <a:off x="1717971" y="1026818"/>
            <a:ext cx="14319493" cy="2187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ศาสตราจารย์</a:t>
            </a:r>
            <a:r>
              <a:rPr lang="th-TH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พิเศษ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th-TH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ดร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.</a:t>
            </a:r>
            <a:r>
              <a:rPr lang="th-TH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อำภา</a:t>
            </a:r>
            <a:r>
              <a:rPr lang="th-TH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 </a:t>
            </a: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โอตระกูล</a:t>
            </a:r>
            <a:endParaRPr lang="th-TH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  <a:p>
            <a:pPr algn="ctr">
              <a:lnSpc>
                <a:spcPts val="8100"/>
              </a:lnSpc>
            </a:pPr>
            <a:r>
              <a:rPr lang="en-US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อ.บ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. </a:t>
            </a:r>
            <a:r>
              <a:rPr lang="th-TH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๒๒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8BCDCCB-C590-44AF-9695-AE64F2F1EA61}"/>
              </a:ext>
            </a:extLst>
          </p:cNvPr>
          <p:cNvSpPr/>
          <p:nvPr/>
        </p:nvSpPr>
        <p:spPr>
          <a:xfrm>
            <a:off x="3013347" y="3793872"/>
            <a:ext cx="13024117" cy="215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ปัจจุบัน</a:t>
            </a:r>
            <a:r>
              <a:rPr lang="en-US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ดำรงตำแหน่ง</a:t>
            </a:r>
            <a:r>
              <a:rPr lang="en-US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อาจารย์พิเศษ</a:t>
            </a:r>
            <a:r>
              <a:rPr lang="en-US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สาขาวิชาภาษาเยอรมัน</a:t>
            </a:r>
            <a:endParaRPr lang="en-US" sz="5000" dirty="0">
              <a:solidFill>
                <a:schemeClr val="bg2">
                  <a:lumMod val="10000"/>
                </a:schemeClr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 algn="ctr">
              <a:lnSpc>
                <a:spcPts val="5300"/>
              </a:lnSpc>
            </a:pP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เคยดำรงตำแหน่ง</a:t>
            </a:r>
            <a:r>
              <a:rPr lang="en-US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รองคณบดีฝ่ายกิจการนิสิต</a:t>
            </a:r>
            <a:endParaRPr lang="th-TH" sz="5000" dirty="0">
              <a:solidFill>
                <a:schemeClr val="bg2">
                  <a:lumMod val="10000"/>
                </a:schemeClr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 algn="ctr">
              <a:lnSpc>
                <a:spcPts val="5300"/>
              </a:lnSpc>
            </a:pPr>
            <a:r>
              <a:rPr lang="th-TH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และ</a:t>
            </a: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ผู้ก่อตั้งและหัวหน้าสาขาวิชาภาษาเยอรมันเป็นคนแรก</a:t>
            </a:r>
            <a:endParaRPr lang="en-US" sz="5000" dirty="0">
              <a:solidFill>
                <a:schemeClr val="bg2">
                  <a:lumMod val="10000"/>
                </a:schemeClr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57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มีด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FD6317B-C378-4E4A-A46F-EA5CB51788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7"/>
          <a:stretch/>
        </p:blipFill>
        <p:spPr>
          <a:xfrm flipV="1">
            <a:off x="9493379" y="3089573"/>
            <a:ext cx="10594453" cy="231030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30" name="รูปภาพ 29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B56A3089-E1A9-42AB-B751-21790FE67B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2"/>
          <a:stretch/>
        </p:blipFill>
        <p:spPr>
          <a:xfrm rot="10800000">
            <a:off x="9493373" y="364118"/>
            <a:ext cx="12646190" cy="3403478"/>
          </a:xfrm>
          <a:prstGeom prst="rect">
            <a:avLst/>
          </a:prstGeom>
        </p:spPr>
      </p:pic>
      <p:pic>
        <p:nvPicPr>
          <p:cNvPr id="11" name="รูปภาพ 10" descr="รูปภาพประกอบด้วย บุคคล, ในอาคาร, นั่ง, ผู้หญิง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C68F5CD2-3EB1-46BA-8FDE-38BA4493E8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/>
          <a:stretch/>
        </p:blipFill>
        <p:spPr>
          <a:xfrm>
            <a:off x="-1" y="-9147"/>
            <a:ext cx="8940017" cy="10802737"/>
          </a:xfrm>
          <a:prstGeom prst="rect">
            <a:avLst/>
          </a:prstGeom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2EEA5B37-C54D-429E-BD5E-6686AE5E2B5A}"/>
              </a:ext>
            </a:extLst>
          </p:cNvPr>
          <p:cNvSpPr/>
          <p:nvPr/>
        </p:nvSpPr>
        <p:spPr>
          <a:xfrm>
            <a:off x="9493382" y="1275868"/>
            <a:ext cx="12341389" cy="1948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รองศาสตราจารย์</a:t>
            </a:r>
            <a:r>
              <a:rPr lang="th-TH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มทนา</a:t>
            </a:r>
            <a:r>
              <a:rPr lang="th-TH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ดวงรัตน์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  <a:p>
            <a:pPr algn="ctr">
              <a:lnSpc>
                <a:spcPts val="6900"/>
              </a:lnSpc>
            </a:pPr>
            <a:r>
              <a:rPr lang="th-TH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อ.บ</a:t>
            </a:r>
            <a:r>
              <a:rPr lang="th-TH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. ๒๒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</p:txBody>
      </p:sp>
      <p:pic>
        <p:nvPicPr>
          <p:cNvPr id="16" name="รูปภาพ 15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323AF990-2BCA-49CC-ADEF-9B9F529C63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r="24293"/>
          <a:stretch/>
        </p:blipFill>
        <p:spPr>
          <a:xfrm rot="16200000">
            <a:off x="3560041" y="4866420"/>
            <a:ext cx="10808909" cy="105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D275A943-B1DC-465A-930A-687B6C293786}"/>
              </a:ext>
            </a:extLst>
          </p:cNvPr>
          <p:cNvSpPr/>
          <p:nvPr/>
        </p:nvSpPr>
        <p:spPr>
          <a:xfrm>
            <a:off x="9493375" y="4137548"/>
            <a:ext cx="10594450" cy="765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เคยดำรงตำแหน่ง</a:t>
            </a:r>
            <a:r>
              <a:rPr lang="en-US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หัวหน้าภาควิชาภาษาอังกฤษ</a:t>
            </a:r>
            <a:endParaRPr lang="en-US" sz="5000" dirty="0">
              <a:solidFill>
                <a:schemeClr val="bg2">
                  <a:lumMod val="10000"/>
                </a:schemeClr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49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 descr="รูปภาพประกอบด้วย บุคคล, ผนัง, วัตถุ, ถื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3126968C-2622-4DAB-87AC-C27883D23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650" y="-9147"/>
            <a:ext cx="8772333" cy="10808910"/>
          </a:xfrm>
          <a:prstGeom prst="rect">
            <a:avLst/>
          </a:prstGeom>
        </p:spPr>
      </p:pic>
      <p:pic>
        <p:nvPicPr>
          <p:cNvPr id="13" name="รูปภาพ 12" descr="รูปภาพประกอบด้วย มีด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8BB8C09A-16B9-4EAE-BE5C-CFE3B13C90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9"/>
          <a:stretch/>
        </p:blipFill>
        <p:spPr>
          <a:xfrm flipH="1" flipV="1">
            <a:off x="5712669" y="2840192"/>
            <a:ext cx="10324788" cy="231030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30" name="รูปภาพ 29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B56A3089-E1A9-42AB-B751-21790FE67B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13" r="24446"/>
          <a:stretch/>
        </p:blipFill>
        <p:spPr>
          <a:xfrm>
            <a:off x="1327778" y="364118"/>
            <a:ext cx="14709678" cy="3403478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FD54F770-7CA0-4BC1-894A-6417353B2FA8}"/>
              </a:ext>
            </a:extLst>
          </p:cNvPr>
          <p:cNvSpPr/>
          <p:nvPr/>
        </p:nvSpPr>
        <p:spPr>
          <a:xfrm>
            <a:off x="2992583" y="1026818"/>
            <a:ext cx="13044874" cy="2217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ผู้ช่วยศ</a:t>
            </a:r>
            <a:r>
              <a:rPr lang="th-TH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า</a:t>
            </a: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สตราจารย์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th-TH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พาณี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th-TH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บุญทวี</a:t>
            </a:r>
            <a:endParaRPr lang="th-TH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  <a:p>
            <a:pPr algn="ctr">
              <a:lnSpc>
                <a:spcPts val="8100"/>
              </a:lnSpc>
            </a:pPr>
            <a:r>
              <a:rPr lang="en-US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อ.บ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. </a:t>
            </a:r>
            <a:r>
              <a:rPr lang="th-TH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๒๒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</p:txBody>
      </p:sp>
      <p:pic>
        <p:nvPicPr>
          <p:cNvPr id="20" name="รูปภาพ 19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F46C0F1B-E657-4AB1-BB57-A7AD5C4848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r="24293"/>
          <a:stretch/>
        </p:blipFill>
        <p:spPr>
          <a:xfrm rot="16200000">
            <a:off x="11161900" y="4866420"/>
            <a:ext cx="10808909" cy="105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2E9C9FBB-9046-4D92-8818-E6D89AA831C0}"/>
              </a:ext>
            </a:extLst>
          </p:cNvPr>
          <p:cNvSpPr/>
          <p:nvPr/>
        </p:nvSpPr>
        <p:spPr>
          <a:xfrm>
            <a:off x="5712668" y="3922228"/>
            <a:ext cx="10324788" cy="794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เคยดำรงตำแหน่ง</a:t>
            </a:r>
            <a:r>
              <a:rPr lang="en-US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หัวหน้าภาควิชาภาษาอังกฤษ</a:t>
            </a:r>
            <a:endParaRPr lang="en-US" sz="5000" dirty="0">
              <a:solidFill>
                <a:schemeClr val="bg2">
                  <a:lumMod val="10000"/>
                </a:schemeClr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827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มีด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FD6317B-C378-4E4A-A46F-EA5CB51788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7"/>
          <a:stretch/>
        </p:blipFill>
        <p:spPr>
          <a:xfrm flipV="1">
            <a:off x="9493371" y="2867901"/>
            <a:ext cx="11704084" cy="231030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30" name="รูปภาพ 29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B56A3089-E1A9-42AB-B751-21790FE67B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37"/>
          <a:stretch/>
        </p:blipFill>
        <p:spPr>
          <a:xfrm rot="10800000">
            <a:off x="9493371" y="364118"/>
            <a:ext cx="14114774" cy="3403478"/>
          </a:xfrm>
          <a:prstGeom prst="rect">
            <a:avLst/>
          </a:prstGeom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2EEA5B37-C54D-429E-BD5E-6686AE5E2B5A}"/>
              </a:ext>
            </a:extLst>
          </p:cNvPr>
          <p:cNvSpPr/>
          <p:nvPr/>
        </p:nvSpPr>
        <p:spPr>
          <a:xfrm>
            <a:off x="9493382" y="1220458"/>
            <a:ext cx="1370396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ผู้ช่วยศาสตราจารย์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th-TH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ดร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.</a:t>
            </a:r>
            <a:r>
              <a:rPr lang="th-TH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กนิษฐา</a:t>
            </a:r>
            <a:r>
              <a:rPr lang="th-TH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เริงพิทยา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  <a:p>
            <a:pPr algn="ctr">
              <a:lnSpc>
                <a:spcPts val="7200"/>
              </a:lnSpc>
            </a:pPr>
            <a:r>
              <a:rPr lang="th-TH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อ.บ</a:t>
            </a:r>
            <a:r>
              <a:rPr lang="th-TH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. ๒๕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490548E1-9506-4A80-882F-FF892A561FE6}"/>
              </a:ext>
            </a:extLst>
          </p:cNvPr>
          <p:cNvSpPr/>
          <p:nvPr/>
        </p:nvSpPr>
        <p:spPr>
          <a:xfrm>
            <a:off x="9493371" y="3911489"/>
            <a:ext cx="11704084" cy="765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เคยดำรงตำแหน่ง</a:t>
            </a:r>
            <a:r>
              <a:rPr lang="en-US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อาจารย์ประจำภาควิชาภาษาอังกฤษ</a:t>
            </a:r>
            <a:endParaRPr lang="en-US" sz="5000" dirty="0">
              <a:solidFill>
                <a:schemeClr val="bg2">
                  <a:lumMod val="10000"/>
                </a:schemeClr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pic>
        <p:nvPicPr>
          <p:cNvPr id="14" name="รูปภาพ 13" descr="รูปภาพประกอบด้วย บุคคล, โต๊ะ, ในอาคาร, ผู้ชาย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6D353BFA-5A1E-4E42-B327-B5A3834733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348" r="3289"/>
          <a:stretch/>
        </p:blipFill>
        <p:spPr>
          <a:xfrm>
            <a:off x="0" y="8"/>
            <a:ext cx="8783782" cy="10799763"/>
          </a:xfrm>
          <a:prstGeom prst="rect">
            <a:avLst/>
          </a:prstGeom>
        </p:spPr>
      </p:pic>
      <p:pic>
        <p:nvPicPr>
          <p:cNvPr id="16" name="รูปภาพ 15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323AF990-2BCA-49CC-ADEF-9B9F529C63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r="24293"/>
          <a:stretch/>
        </p:blipFill>
        <p:spPr>
          <a:xfrm rot="16200000">
            <a:off x="3560041" y="4866420"/>
            <a:ext cx="10808909" cy="105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26327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 descr="รูปภาพประกอบด้วย มีด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8BB8C09A-16B9-4EAE-BE5C-CFE3B13C90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9"/>
          <a:stretch/>
        </p:blipFill>
        <p:spPr>
          <a:xfrm flipH="1" flipV="1">
            <a:off x="5712669" y="2757065"/>
            <a:ext cx="10324788" cy="231030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30" name="รูปภาพ 29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B56A3089-E1A9-42AB-B751-21790FE67B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13" r="16588"/>
          <a:stretch/>
        </p:blipFill>
        <p:spPr>
          <a:xfrm>
            <a:off x="-1166040" y="364118"/>
            <a:ext cx="17203496" cy="3403478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FD54F770-7CA0-4BC1-894A-6417353B2FA8}"/>
              </a:ext>
            </a:extLst>
          </p:cNvPr>
          <p:cNvSpPr/>
          <p:nvPr/>
        </p:nvSpPr>
        <p:spPr>
          <a:xfrm>
            <a:off x="637317" y="1026810"/>
            <a:ext cx="15544375" cy="237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ศาสตราจารย์</a:t>
            </a:r>
            <a:r>
              <a:rPr lang="th-TH" sz="7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พิเศษ </a:t>
            </a:r>
            <a:r>
              <a:rPr lang="en-US" sz="7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ดร</a:t>
            </a:r>
            <a:r>
              <a:rPr lang="en-US" sz="7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. </a:t>
            </a:r>
            <a:r>
              <a:rPr lang="en-US" sz="7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ประคอง</a:t>
            </a:r>
            <a:r>
              <a:rPr lang="en-US" sz="7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 </a:t>
            </a:r>
            <a:r>
              <a:rPr lang="en-US" sz="7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นิมมานเหมินท์</a:t>
            </a:r>
            <a:endParaRPr lang="en-US" sz="7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  <a:p>
            <a:pPr algn="ctr">
              <a:lnSpc>
                <a:spcPts val="8100"/>
              </a:lnSpc>
            </a:pPr>
            <a:r>
              <a:rPr lang="en-US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อ.บ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. </a:t>
            </a:r>
            <a:r>
              <a:rPr lang="th-TH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 Black" panose="02000506060000020004" pitchFamily="2" charset="-34"/>
                <a:cs typeface="DB Heavent Black" panose="02000506060000020004" pitchFamily="2" charset="-34"/>
              </a:rPr>
              <a:t>๒๖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avent Black" panose="02000506060000020004" pitchFamily="2" charset="-34"/>
              <a:cs typeface="DB Heavent Black" panose="02000506060000020004" pitchFamily="2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2E9C9FBB-9046-4D92-8818-E6D89AA831C0}"/>
              </a:ext>
            </a:extLst>
          </p:cNvPr>
          <p:cNvSpPr/>
          <p:nvPr/>
        </p:nvSpPr>
        <p:spPr>
          <a:xfrm>
            <a:off x="5712668" y="3922228"/>
            <a:ext cx="10324788" cy="794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เคยดำรงตำเหน่ง</a:t>
            </a:r>
            <a:r>
              <a:rPr lang="en-US" sz="5000" dirty="0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sz="5000" dirty="0" err="1">
                <a:solidFill>
                  <a:schemeClr val="bg2">
                    <a:lumMod val="10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หัวหน้าภาควิชาภาษาไทย</a:t>
            </a:r>
            <a:endParaRPr lang="en-US" sz="5000" dirty="0">
              <a:solidFill>
                <a:schemeClr val="bg2">
                  <a:lumMod val="10000"/>
                </a:schemeClr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pic>
        <p:nvPicPr>
          <p:cNvPr id="20" name="รูปภาพ 19" descr="รูปภาพประกอบด้วย นก, ดอกไม้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F46C0F1B-E657-4AB1-BB57-A7AD5C4848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r="24293"/>
          <a:stretch/>
        </p:blipFill>
        <p:spPr>
          <a:xfrm rot="16200000">
            <a:off x="11161900" y="4866420"/>
            <a:ext cx="10808909" cy="105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4" name="รูปภาพ 3" descr="รูปภาพประกอบด้วย บุคคล, โต๊ะ, ผู้หญิง, นั่ง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D637A3AD-42BD-41B2-841E-45E8DC8C67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r="3321"/>
          <a:stretch/>
        </p:blipFill>
        <p:spPr>
          <a:xfrm>
            <a:off x="17095235" y="7"/>
            <a:ext cx="8104740" cy="1080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1006</TotalTime>
  <Words>342</Words>
  <Application>Microsoft Office PowerPoint</Application>
  <PresentationFormat>Custom</PresentationFormat>
  <Paragraphs>77</Paragraphs>
  <Slides>17</Slides>
  <Notes>16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LilyUPC</vt:lpstr>
      <vt:lpstr>Calibri</vt:lpstr>
      <vt:lpstr>DB Heavent Black</vt:lpstr>
      <vt:lpstr>Calibri Light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apisit klomkul</dc:creator>
  <cp:lastModifiedBy>Pansit S</cp:lastModifiedBy>
  <cp:revision>121</cp:revision>
  <dcterms:created xsi:type="dcterms:W3CDTF">2018-11-22T05:05:06Z</dcterms:created>
  <dcterms:modified xsi:type="dcterms:W3CDTF">2020-06-28T12:49:51Z</dcterms:modified>
</cp:coreProperties>
</file>