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2" r:id="rId5"/>
    <p:sldId id="259" r:id="rId6"/>
    <p:sldId id="261" r:id="rId7"/>
    <p:sldId id="263" r:id="rId8"/>
    <p:sldId id="265" r:id="rId9"/>
    <p:sldId id="266" r:id="rId10"/>
    <p:sldId id="270" r:id="rId11"/>
    <p:sldId id="264" r:id="rId12"/>
    <p:sldId id="268" r:id="rId13"/>
    <p:sldId id="269" r:id="rId14"/>
    <p:sldId id="267" r:id="rId15"/>
    <p:sldId id="26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2" y="-9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30E86001-3D8F-4FD0-8818-0AA6454BF083}" type="datetimeFigureOut">
              <a:rPr lang="en-US" smtClean="0"/>
              <a:pPr/>
              <a:t>1/8/2014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0F39D2E-3312-4246-B962-14BA06D2D1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86001-3D8F-4FD0-8818-0AA6454BF083}" type="datetimeFigureOut">
              <a:rPr lang="en-US" smtClean="0"/>
              <a:pPr/>
              <a:t>1/8/2014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9D2E-3312-4246-B962-14BA06D2D1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30E86001-3D8F-4FD0-8818-0AA6454BF083}" type="datetimeFigureOut">
              <a:rPr lang="en-US" smtClean="0"/>
              <a:pPr/>
              <a:t>1/8/2014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20F39D2E-3312-4246-B962-14BA06D2D1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86001-3D8F-4FD0-8818-0AA6454BF083}" type="datetimeFigureOut">
              <a:rPr lang="en-US" smtClean="0"/>
              <a:pPr/>
              <a:t>1/8/2014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0F39D2E-3312-4246-B962-14BA06D2D1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86001-3D8F-4FD0-8818-0AA6454BF083}" type="datetimeFigureOut">
              <a:rPr lang="en-US" smtClean="0"/>
              <a:pPr/>
              <a:t>1/8/2014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20F39D2E-3312-4246-B962-14BA06D2D1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0E86001-3D8F-4FD0-8818-0AA6454BF083}" type="datetimeFigureOut">
              <a:rPr lang="en-US" smtClean="0"/>
              <a:pPr/>
              <a:t>1/8/2014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0F39D2E-3312-4246-B962-14BA06D2D1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0E86001-3D8F-4FD0-8818-0AA6454BF083}" type="datetimeFigureOut">
              <a:rPr lang="en-US" smtClean="0"/>
              <a:pPr/>
              <a:t>1/8/2014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0F39D2E-3312-4246-B962-14BA06D2D1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86001-3D8F-4FD0-8818-0AA6454BF083}" type="datetimeFigureOut">
              <a:rPr lang="en-US" smtClean="0"/>
              <a:pPr/>
              <a:t>1/8/2014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0F39D2E-3312-4246-B962-14BA06D2D1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86001-3D8F-4FD0-8818-0AA6454BF083}" type="datetimeFigureOut">
              <a:rPr lang="en-US" smtClean="0"/>
              <a:pPr/>
              <a:t>1/8/2014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0F39D2E-3312-4246-B962-14BA06D2D1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86001-3D8F-4FD0-8818-0AA6454BF083}" type="datetimeFigureOut">
              <a:rPr lang="en-US" smtClean="0"/>
              <a:pPr/>
              <a:t>1/8/2014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0F39D2E-3312-4246-B962-14BA06D2D1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30E86001-3D8F-4FD0-8818-0AA6454BF083}" type="datetimeFigureOut">
              <a:rPr lang="en-US" smtClean="0"/>
              <a:pPr/>
              <a:t>1/8/2014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20F39D2E-3312-4246-B962-14BA06D2D1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0E86001-3D8F-4FD0-8818-0AA6454BF083}" type="datetimeFigureOut">
              <a:rPr lang="en-US" smtClean="0"/>
              <a:pPr/>
              <a:t>1/8/2014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0F39D2E-3312-4246-B962-14BA06D2D1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clt.lse.ac.uk/poster-design/" TargetMode="External"/><Relationship Id="rId2" Type="http://schemas.openxmlformats.org/officeDocument/2006/relationships/hyperlink" Target="http://www.ncbi.nlm.nih.gov/pmc/articles/PMC1876493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stanford.edu/group/blocklab/dos%20and%20donts%20of%20poster%20presentation.pdf" TargetMode="External"/><Relationship Id="rId4" Type="http://schemas.openxmlformats.org/officeDocument/2006/relationships/hyperlink" Target="http://www.lemanic-neuroscience.ch/AnnualMeeting/2007/files/poster%20guidelines.pdf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csu.edu/project/posters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038600"/>
            <a:ext cx="6934200" cy="1752600"/>
          </a:xfrm>
        </p:spPr>
        <p:txBody>
          <a:bodyPr/>
          <a:lstStyle/>
          <a:p>
            <a:r>
              <a:rPr lang="th-TH" b="1" dirty="0" smtClean="0"/>
              <a:t>เทคนิคการนำเสนอผลงานแบบโปสเตอร์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การบรรยายประกอบ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h-TH" dirty="0" smtClean="0"/>
              <a:t>ความยาว 2-5 นาที</a:t>
            </a:r>
          </a:p>
          <a:p>
            <a:r>
              <a:rPr lang="th-TH" dirty="0" smtClean="0"/>
              <a:t>ไม่ควรอ่านโปสเตอร์</a:t>
            </a:r>
          </a:p>
          <a:p>
            <a:r>
              <a:rPr lang="th-TH" dirty="0" smtClean="0"/>
              <a:t>เน้นประเด็นหลัก </a:t>
            </a:r>
          </a:p>
          <a:p>
            <a:pPr lvl="1"/>
            <a:r>
              <a:rPr lang="th-TH" dirty="0" smtClean="0"/>
              <a:t>ความสำคัญของปัญหา</a:t>
            </a:r>
          </a:p>
          <a:p>
            <a:pPr lvl="1"/>
            <a:r>
              <a:rPr lang="th-TH" dirty="0" smtClean="0"/>
              <a:t>วัตถุประสงค์</a:t>
            </a:r>
          </a:p>
          <a:p>
            <a:pPr lvl="1"/>
            <a:r>
              <a:rPr lang="th-TH" dirty="0" smtClean="0"/>
              <a:t>วิธีดำเนินการวิจัย</a:t>
            </a:r>
          </a:p>
          <a:p>
            <a:pPr lvl="1"/>
            <a:r>
              <a:rPr lang="th-TH" dirty="0" smtClean="0"/>
              <a:t>ข้อค้นพบ ประโยชน์ที่ได้/การนำไปใช้</a:t>
            </a:r>
          </a:p>
          <a:p>
            <a:r>
              <a:rPr lang="th-TH" dirty="0" smtClean="0"/>
              <a:t>อาจมีเอกสารแจกและนามบัตร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irdsInGreenway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lound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901"/>
            <a:ext cx="9144000" cy="678819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nate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9546"/>
            <a:ext cx="9144000" cy="609890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eneFlowInLion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0"/>
            <a:ext cx="474784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แหล่งค้นคว้าเพิ่มเติม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Ten Simple Rules for a Good Poster Presentation</a:t>
            </a:r>
            <a:endParaRPr lang="th-TH" b="1" dirty="0" smtClean="0"/>
          </a:p>
          <a:p>
            <a:pPr>
              <a:buNone/>
            </a:pPr>
            <a:r>
              <a:rPr lang="en-US" dirty="0" smtClean="0">
                <a:hlinkClick r:id="rId2"/>
              </a:rPr>
              <a:t>http://www.ncbi.nlm.nih.gov/pmc/articles/PMC1876493/</a:t>
            </a:r>
            <a:endParaRPr lang="th-TH" dirty="0" smtClean="0"/>
          </a:p>
          <a:p>
            <a:r>
              <a:rPr lang="en-US" b="1" dirty="0" smtClean="0"/>
              <a:t>Poster Design Tips</a:t>
            </a:r>
            <a:r>
              <a:rPr lang="th-TH" b="1" dirty="0" smtClean="0"/>
              <a:t> </a:t>
            </a:r>
          </a:p>
          <a:p>
            <a:pPr>
              <a:buNone/>
            </a:pPr>
            <a:r>
              <a:rPr lang="en-US" dirty="0" smtClean="0">
                <a:hlinkClick r:id="rId3"/>
              </a:rPr>
              <a:t>http://clt.lse.ac.uk/poster-design/</a:t>
            </a:r>
            <a:endParaRPr lang="th-TH" dirty="0" smtClean="0"/>
          </a:p>
          <a:p>
            <a:r>
              <a:rPr lang="en-US" b="1" dirty="0" smtClean="0"/>
              <a:t>How to make a great poster</a:t>
            </a:r>
          </a:p>
          <a:p>
            <a:pPr>
              <a:buNone/>
            </a:pPr>
            <a:r>
              <a:rPr lang="en-US" dirty="0" smtClean="0">
                <a:hlinkClick r:id="rId4"/>
              </a:rPr>
              <a:t>http://www.lemanic-neuroscience.ch/AnnualMeeting/2007/files/poster%20guidelines.pdf</a:t>
            </a:r>
            <a:endParaRPr lang="en-US" dirty="0" smtClean="0"/>
          </a:p>
          <a:p>
            <a:r>
              <a:rPr lang="en-US" b="1" dirty="0" smtClean="0"/>
              <a:t>Do's and Don'ts of Poster Presentation</a:t>
            </a:r>
          </a:p>
          <a:p>
            <a:pPr>
              <a:buNone/>
            </a:pPr>
            <a:r>
              <a:rPr lang="en-US" dirty="0" smtClean="0">
                <a:hlinkClick r:id="rId5"/>
              </a:rPr>
              <a:t>http://www.stanford.edu/group/blocklab/dos%20and%20donts%20of%20poster%20presentation.pdf</a:t>
            </a:r>
            <a:endParaRPr lang="en-US" b="1" dirty="0" smtClean="0"/>
          </a:p>
          <a:p>
            <a:endParaRPr lang="th-TH" b="1" dirty="0" smtClean="0"/>
          </a:p>
          <a:p>
            <a:endParaRPr lang="en-US" b="1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ที่มาของข้อมูล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Creating Effective Poster Presentations | An Effective Poster </a:t>
            </a:r>
            <a:br>
              <a:rPr lang="en-US" dirty="0" smtClean="0"/>
            </a:br>
            <a:r>
              <a:rPr lang="en-US" dirty="0" smtClean="0"/>
              <a:t>George Hess | Kathryn </a:t>
            </a:r>
            <a:r>
              <a:rPr lang="en-US" dirty="0" err="1" smtClean="0"/>
              <a:t>Tosney</a:t>
            </a:r>
            <a:r>
              <a:rPr lang="en-US" dirty="0" smtClean="0"/>
              <a:t> | Leon </a:t>
            </a:r>
            <a:r>
              <a:rPr lang="en-US" dirty="0" err="1" smtClean="0"/>
              <a:t>Liegel</a:t>
            </a:r>
            <a:endParaRPr lang="th-TH" dirty="0" smtClean="0"/>
          </a:p>
          <a:p>
            <a:r>
              <a:rPr lang="en-US" dirty="0" smtClean="0">
                <a:hlinkClick r:id="rId2"/>
              </a:rPr>
              <a:t>http://www.ncsu.edu/project/posters/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Keep your poster visual!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h-TH" dirty="0" smtClean="0"/>
              <a:t>โปสเตอร์ไม่ใช่บทความที่เอาไปแปะบนบอร์ด</a:t>
            </a:r>
            <a:endParaRPr lang="en-US" dirty="0" smtClean="0"/>
          </a:p>
          <a:p>
            <a:r>
              <a:rPr lang="th-TH" dirty="0" smtClean="0"/>
              <a:t>โปสเตอร์ควร “แสดงให้เห็น” ไม่ใช่ “บอก” ข้อมูล</a:t>
            </a:r>
            <a:endParaRPr lang="en-US" dirty="0" smtClean="0"/>
          </a:p>
          <a:p>
            <a:r>
              <a:rPr lang="th-TH" dirty="0" smtClean="0"/>
              <a:t>ตัวหนังสือใหญ่พอที่จะอ่านได้ชัดเจนจากระยะ 1-2 เมตร</a:t>
            </a:r>
          </a:p>
          <a:p>
            <a:r>
              <a:rPr lang="th-TH" dirty="0" smtClean="0"/>
              <a:t>สะดุดตา สวยงาม เป็นระเบียบ ไม่รกตา</a:t>
            </a:r>
          </a:p>
          <a:p>
            <a:r>
              <a:rPr lang="th-TH" dirty="0" smtClean="0"/>
              <a:t>เข้าใจได้ในเวลาสั้นๆ เสมือนเป็น “บทคัดย่อที่มีภาพประกอบ”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เตรียมการ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h-TH" dirty="0" smtClean="0"/>
              <a:t>ตรวจสอบขนาด </a:t>
            </a:r>
            <a:r>
              <a:rPr lang="en-US" dirty="0" smtClean="0"/>
              <a:t>(</a:t>
            </a:r>
            <a:r>
              <a:rPr lang="th-TH" dirty="0" smtClean="0"/>
              <a:t>กว้าง </a:t>
            </a:r>
            <a:r>
              <a:rPr lang="en-US" dirty="0" smtClean="0"/>
              <a:t>x </a:t>
            </a:r>
            <a:r>
              <a:rPr lang="th-TH" dirty="0" smtClean="0"/>
              <a:t>สูง</a:t>
            </a:r>
            <a:r>
              <a:rPr lang="en-US" dirty="0" smtClean="0"/>
              <a:t>)</a:t>
            </a:r>
            <a:endParaRPr lang="th-TH" dirty="0" smtClean="0"/>
          </a:p>
          <a:p>
            <a:r>
              <a:rPr lang="th-TH" dirty="0" smtClean="0"/>
              <a:t>เลือกวัสดุที่เหมาะสม</a:t>
            </a:r>
          </a:p>
          <a:p>
            <a:pPr lvl="1"/>
            <a:r>
              <a:rPr lang="th-TH" dirty="0" smtClean="0"/>
              <a:t>พื้นผิวเรียบ ไม่ขรุขระ ไม่ยับยู่ยี่</a:t>
            </a:r>
          </a:p>
          <a:p>
            <a:pPr lvl="1"/>
            <a:r>
              <a:rPr lang="th-TH" dirty="0" smtClean="0"/>
              <a:t>ไม่เป็นเงา ไม่สะท้อนแสง</a:t>
            </a:r>
          </a:p>
          <a:p>
            <a:r>
              <a:rPr lang="th-TH" dirty="0" smtClean="0"/>
              <a:t>พื้นสีอ่อน ตัวหนังสือสีเข้ม</a:t>
            </a:r>
          </a:p>
          <a:p>
            <a:pPr>
              <a:buNone/>
            </a:pPr>
            <a:endParaRPr lang="th-TH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 focused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h-TH" dirty="0" smtClean="0"/>
              <a:t>กำหนดประเด็นที่ต้องการสื่อ</a:t>
            </a:r>
            <a:r>
              <a:rPr lang="es-ES_tradnl" dirty="0" smtClean="0"/>
              <a:t> </a:t>
            </a:r>
            <a:r>
              <a:rPr lang="th-TH" dirty="0" smtClean="0"/>
              <a:t>ควรมุ่งเน้นเพียงประเด็นเดียว</a:t>
            </a:r>
          </a:p>
          <a:p>
            <a:r>
              <a:rPr lang="th-TH" dirty="0" smtClean="0"/>
              <a:t>ภาพและเนื้อหาทั้งหมดสัมพันธ์กับสารหลัก</a:t>
            </a:r>
          </a:p>
          <a:p>
            <a:r>
              <a:rPr lang="th-TH" dirty="0" smtClean="0"/>
              <a:t>ลดทอนรายละเอียดปลีกย่อย เพื่อให้สารหลักโดดเด่น</a:t>
            </a:r>
          </a:p>
          <a:p>
            <a:r>
              <a:rPr lang="th-TH" dirty="0" smtClean="0"/>
              <a:t>(รายละเอียดต่าง ๆ สามารถให้เพิ่มได้โดยการพูดนำเสนอหรือเอกสารแจก)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Layout</a:t>
            </a:r>
            <a:r>
              <a:rPr lang="th-TH" dirty="0" smtClean="0"/>
              <a:t> - </a:t>
            </a:r>
            <a:r>
              <a:rPr lang="en-US" dirty="0" smtClean="0"/>
              <a:t>balanced</a:t>
            </a:r>
            <a:endParaRPr lang="en-US" dirty="0"/>
          </a:p>
        </p:txBody>
      </p:sp>
      <p:pic>
        <p:nvPicPr>
          <p:cNvPr id="4" name="Content Placeholder 3" descr="UseVisualGrammarGoodSmall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914400" y="1752600"/>
            <a:ext cx="7391400" cy="4881486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การนำเสนอข้อมูล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0352" cy="4648200"/>
          </a:xfrm>
        </p:spPr>
        <p:txBody>
          <a:bodyPr>
            <a:normAutofit/>
          </a:bodyPr>
          <a:lstStyle/>
          <a:p>
            <a:r>
              <a:rPr lang="th-TH" dirty="0" smtClean="0"/>
              <a:t>ชื่อเรื่องตัวใหญ่ สะดุดตา น่าสนใจ</a:t>
            </a:r>
          </a:p>
          <a:p>
            <a:r>
              <a:rPr lang="th-TH" dirty="0" smtClean="0"/>
              <a:t>อย่าลืมใส่ชื่อและที่อยู่ติดต่อของผู้นำเสนอ</a:t>
            </a:r>
          </a:p>
          <a:p>
            <a:r>
              <a:rPr lang="th-TH" dirty="0" smtClean="0"/>
              <a:t>แบ่งเนื้อหาเป็นข้อ ๆ ให้อ่านง่าย</a:t>
            </a:r>
          </a:p>
          <a:p>
            <a:pPr lvl="1"/>
            <a:r>
              <a:rPr lang="th-TH" dirty="0" smtClean="0"/>
              <a:t>ชื่อหัวข้อสรุปใจความสำคัญ</a:t>
            </a:r>
            <a:endParaRPr lang="en-US" dirty="0" smtClean="0"/>
          </a:p>
          <a:p>
            <a:pPr lvl="1"/>
            <a:r>
              <a:rPr lang="th-TH" dirty="0" smtClean="0"/>
              <a:t>ระบุวัตถุประสงค์ และข้อค้นพบของงานอย่างชัดเจน</a:t>
            </a:r>
          </a:p>
          <a:p>
            <a:pPr lvl="1"/>
            <a:r>
              <a:rPr lang="th-TH" dirty="0" smtClean="0"/>
              <a:t>อาจใส่เลขกำกับแสดงลำดับการอ่าน</a:t>
            </a:r>
          </a:p>
          <a:p>
            <a:r>
              <a:rPr lang="th-TH" dirty="0" smtClean="0"/>
              <a:t>ใช้ภาพ/แผนภูมิประกอบ</a:t>
            </a:r>
          </a:p>
          <a:p>
            <a:pPr lvl="1"/>
            <a:r>
              <a:rPr lang="th-TH" dirty="0" smtClean="0"/>
              <a:t>แผนภูมิสองมิติ /รายละเอียดชัดเจน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การนำเสนอข้อมูล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ลดจำนวนคำให้น้อยไว้ เน้นสื่อสารด้วยภาพ</a:t>
            </a:r>
          </a:p>
          <a:p>
            <a:pPr lvl="1"/>
            <a:r>
              <a:rPr lang="th-TH" dirty="0" smtClean="0"/>
              <a:t>ใช้วลี แทนประโยคเต็ม</a:t>
            </a:r>
          </a:p>
          <a:p>
            <a:pPr lvl="1"/>
            <a:r>
              <a:rPr lang="th-TH" dirty="0" smtClean="0"/>
              <a:t>อย่าใส่ตัวหนังสือเป็นพืด ใช้ </a:t>
            </a:r>
            <a:r>
              <a:rPr lang="en-US" dirty="0" smtClean="0"/>
              <a:t>bullet </a:t>
            </a:r>
            <a:r>
              <a:rPr lang="th-TH" dirty="0" smtClean="0"/>
              <a:t>ช่วยให้อ่านง่าย</a:t>
            </a:r>
          </a:p>
          <a:p>
            <a:pPr lvl="1"/>
            <a:r>
              <a:rPr lang="th-TH" dirty="0" smtClean="0"/>
              <a:t>ใช้ศัพท์ง่าย โครงสร้างประโยคไม่ซับซ้อน</a:t>
            </a:r>
          </a:p>
          <a:p>
            <a:r>
              <a:rPr lang="th-TH" dirty="0" smtClean="0"/>
              <a:t>ฟอนต์อย่างต่ำ 24 สำหรับเนื้อหา / 36 สำหรับหัวข้อ</a:t>
            </a:r>
          </a:p>
          <a:p>
            <a:r>
              <a:rPr lang="en-US" dirty="0" smtClean="0"/>
              <a:t>Contrast </a:t>
            </a:r>
            <a:r>
              <a:rPr lang="th-TH" dirty="0" smtClean="0"/>
              <a:t>ตัวหนังสือ</a:t>
            </a:r>
            <a:r>
              <a:rPr lang="en-US" dirty="0" smtClean="0"/>
              <a:t>/</a:t>
            </a:r>
            <a:r>
              <a:rPr lang="th-TH" dirty="0" smtClean="0"/>
              <a:t>พื้น</a:t>
            </a:r>
          </a:p>
          <a:p>
            <a:r>
              <a:rPr lang="th-TH" dirty="0" smtClean="0"/>
              <a:t>ไม่ใช้สีหลายหลายเกินไป</a:t>
            </a:r>
          </a:p>
          <a:p>
            <a:r>
              <a:rPr lang="th-TH" dirty="0" smtClean="0"/>
              <a:t>เหลือพื้นที่ว่างบ้าง อย่าใส่ภาพ/เนื้อหาแน่นจนเกินไป 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ตรวจทาน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h-TH" dirty="0" smtClean="0"/>
              <a:t>ตรวจสอบข้อผิดพลาด</a:t>
            </a:r>
          </a:p>
          <a:p>
            <a:r>
              <a:rPr lang="th-TH" dirty="0" smtClean="0"/>
              <a:t>ลดเนื้อหา/ตัวหนังสือ</a:t>
            </a:r>
          </a:p>
          <a:p>
            <a:r>
              <a:rPr lang="th-TH" dirty="0" smtClean="0"/>
              <a:t>วัตถุประสงค์/สารชัดเจน เข้าใจง่าย?</a:t>
            </a:r>
          </a:p>
          <a:p>
            <a:r>
              <a:rPr lang="th-TH" dirty="0" smtClean="0"/>
              <a:t>มีบทสรุป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</TotalTime>
  <Words>368</Words>
  <Application>Microsoft Office PowerPoint</Application>
  <PresentationFormat>On-screen Show (4:3)</PresentationFormat>
  <Paragraphs>64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Median</vt:lpstr>
      <vt:lpstr>เทคนิคการนำเสนอผลงานแบบโปสเตอร์</vt:lpstr>
      <vt:lpstr>ที่มาของข้อมูล</vt:lpstr>
      <vt:lpstr>Keep your poster visual!</vt:lpstr>
      <vt:lpstr>เตรียมการ</vt:lpstr>
      <vt:lpstr>Be focused</vt:lpstr>
      <vt:lpstr>Layout - balanced</vt:lpstr>
      <vt:lpstr>การนำเสนอข้อมูล</vt:lpstr>
      <vt:lpstr>การนำเสนอข้อมูล</vt:lpstr>
      <vt:lpstr>ตรวจทาน</vt:lpstr>
      <vt:lpstr>การบรรยายประกอบ</vt:lpstr>
      <vt:lpstr>Slide 11</vt:lpstr>
      <vt:lpstr>Slide 12</vt:lpstr>
      <vt:lpstr>Slide 13</vt:lpstr>
      <vt:lpstr>Slide 14</vt:lpstr>
      <vt:lpstr>แหล่งค้นคว้าเพิ่มเติม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16</cp:revision>
  <dcterms:created xsi:type="dcterms:W3CDTF">2013-08-05T23:16:40Z</dcterms:created>
  <dcterms:modified xsi:type="dcterms:W3CDTF">2014-01-08T03:20:21Z</dcterms:modified>
</cp:coreProperties>
</file>